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0"/>
  </p:notesMasterIdLst>
  <p:sldIdLst>
    <p:sldId id="256" r:id="rId5"/>
    <p:sldId id="258" r:id="rId6"/>
    <p:sldId id="263" r:id="rId7"/>
    <p:sldId id="298" r:id="rId8"/>
    <p:sldId id="264" r:id="rId9"/>
    <p:sldId id="313" r:id="rId10"/>
    <p:sldId id="299" r:id="rId11"/>
    <p:sldId id="300" r:id="rId12"/>
    <p:sldId id="301" r:id="rId13"/>
    <p:sldId id="302" r:id="rId14"/>
    <p:sldId id="308" r:id="rId15"/>
    <p:sldId id="316" r:id="rId16"/>
    <p:sldId id="304" r:id="rId17"/>
    <p:sldId id="305" r:id="rId18"/>
    <p:sldId id="317" r:id="rId19"/>
    <p:sldId id="306" r:id="rId20"/>
    <p:sldId id="307" r:id="rId21"/>
    <p:sldId id="309" r:id="rId22"/>
    <p:sldId id="310" r:id="rId23"/>
    <p:sldId id="311" r:id="rId24"/>
    <p:sldId id="312" r:id="rId25"/>
    <p:sldId id="314" r:id="rId26"/>
    <p:sldId id="315" r:id="rId27"/>
    <p:sldId id="262" r:id="rId28"/>
    <p:sldId id="26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Schroeder" initials="PS" lastIdx="2" clrIdx="0">
    <p:extLst>
      <p:ext uri="{19B8F6BF-5375-455C-9EA6-DF929625EA0E}">
        <p15:presenceInfo xmlns:p15="http://schemas.microsoft.com/office/powerpoint/2012/main" userId="S-1-12-1-1163519707-1132828433-1086169778-4194417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9DC"/>
    <a:srgbClr val="50ACF2"/>
    <a:srgbClr val="00002D"/>
    <a:srgbClr val="454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73ADB-61C0-4ACE-B7BA-14D891EC08F8}" v="13587" dt="2019-07-10T00:52:25.2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564" autoAdjust="0"/>
  </p:normalViewPr>
  <p:slideViewPr>
    <p:cSldViewPr snapToGrid="0">
      <p:cViewPr varScale="1">
        <p:scale>
          <a:sx n="59" d="100"/>
          <a:sy n="59" d="100"/>
        </p:scale>
        <p:origin x="15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Schroeder" userId="4559e6db-9711-4385-b2a2-bd403ebc01fa" providerId="ADAL" clId="{EB973ADB-61C0-4ACE-B7BA-14D891EC08F8}"/>
    <pc:docChg chg="undo redo custSel mod addSld delSld modSld sldOrd">
      <pc:chgData name="Paul Schroeder" userId="4559e6db-9711-4385-b2a2-bd403ebc01fa" providerId="ADAL" clId="{EB973ADB-61C0-4ACE-B7BA-14D891EC08F8}" dt="2019-07-10T00:52:25.250" v="13434" actId="20577"/>
      <pc:docMkLst>
        <pc:docMk/>
      </pc:docMkLst>
      <pc:sldChg chg="ord modNotesTx">
        <pc:chgData name="Paul Schroeder" userId="4559e6db-9711-4385-b2a2-bd403ebc01fa" providerId="ADAL" clId="{EB973ADB-61C0-4ACE-B7BA-14D891EC08F8}" dt="2019-07-09T22:53:03.274" v="11626" actId="113"/>
        <pc:sldMkLst>
          <pc:docMk/>
          <pc:sldMk cId="2044264685" sldId="258"/>
        </pc:sldMkLst>
      </pc:sldChg>
      <pc:sldChg chg="addSp delSp modSp modNotesTx">
        <pc:chgData name="Paul Schroeder" userId="4559e6db-9711-4385-b2a2-bd403ebc01fa" providerId="ADAL" clId="{EB973ADB-61C0-4ACE-B7BA-14D891EC08F8}" dt="2019-07-10T00:46:15.702" v="13423" actId="1076"/>
        <pc:sldMkLst>
          <pc:docMk/>
          <pc:sldMk cId="3929285548" sldId="260"/>
        </pc:sldMkLst>
        <pc:spChg chg="add del">
          <ac:chgData name="Paul Schroeder" userId="4559e6db-9711-4385-b2a2-bd403ebc01fa" providerId="ADAL" clId="{EB973ADB-61C0-4ACE-B7BA-14D891EC08F8}" dt="2019-07-07T21:11:21.015" v="12"/>
          <ac:spMkLst>
            <pc:docMk/>
            <pc:sldMk cId="3929285548" sldId="260"/>
            <ac:spMk id="5" creationId="{FDE4291E-FD53-417A-BADD-2578AB3761B2}"/>
          </ac:spMkLst>
        </pc:spChg>
        <pc:spChg chg="mod">
          <ac:chgData name="Paul Schroeder" userId="4559e6db-9711-4385-b2a2-bd403ebc01fa" providerId="ADAL" clId="{EB973ADB-61C0-4ACE-B7BA-14D891EC08F8}" dt="2019-07-08T22:28:37.269" v="5936" actId="1076"/>
          <ac:spMkLst>
            <pc:docMk/>
            <pc:sldMk cId="3929285548" sldId="260"/>
            <ac:spMk id="6" creationId="{81B26623-E122-A544-B08D-13B61600C4BD}"/>
          </ac:spMkLst>
        </pc:spChg>
        <pc:spChg chg="mod">
          <ac:chgData name="Paul Schroeder" userId="4559e6db-9711-4385-b2a2-bd403ebc01fa" providerId="ADAL" clId="{EB973ADB-61C0-4ACE-B7BA-14D891EC08F8}" dt="2019-07-08T20:57:32.804" v="5461" actId="1076"/>
          <ac:spMkLst>
            <pc:docMk/>
            <pc:sldMk cId="3929285548" sldId="260"/>
            <ac:spMk id="7" creationId="{B8CB011D-55F9-D846-885D-C6F8FFCD72B3}"/>
          </ac:spMkLst>
        </pc:spChg>
        <pc:spChg chg="add mod">
          <ac:chgData name="Paul Schroeder" userId="4559e6db-9711-4385-b2a2-bd403ebc01fa" providerId="ADAL" clId="{EB973ADB-61C0-4ACE-B7BA-14D891EC08F8}" dt="2019-07-10T00:45:36.175" v="13420" actId="1076"/>
          <ac:spMkLst>
            <pc:docMk/>
            <pc:sldMk cId="3929285548" sldId="260"/>
            <ac:spMk id="10" creationId="{5398CAC7-0643-48FD-9D90-95956B7EAF1B}"/>
          </ac:spMkLst>
        </pc:spChg>
        <pc:spChg chg="add mod">
          <ac:chgData name="Paul Schroeder" userId="4559e6db-9711-4385-b2a2-bd403ebc01fa" providerId="ADAL" clId="{EB973ADB-61C0-4ACE-B7BA-14D891EC08F8}" dt="2019-07-07T21:22:55.786" v="457" actId="27636"/>
          <ac:spMkLst>
            <pc:docMk/>
            <pc:sldMk cId="3929285548" sldId="260"/>
            <ac:spMk id="13" creationId="{67E77671-3613-4C86-8DAB-3443B2DAFF9B}"/>
          </ac:spMkLst>
        </pc:spChg>
        <pc:spChg chg="add mod">
          <ac:chgData name="Paul Schroeder" userId="4559e6db-9711-4385-b2a2-bd403ebc01fa" providerId="ADAL" clId="{EB973ADB-61C0-4ACE-B7BA-14D891EC08F8}" dt="2019-07-08T20:57:26.271" v="5460" actId="1076"/>
          <ac:spMkLst>
            <pc:docMk/>
            <pc:sldMk cId="3929285548" sldId="260"/>
            <ac:spMk id="14" creationId="{535D9BE3-9222-472A-B54D-DF7FB11FF678}"/>
          </ac:spMkLst>
        </pc:spChg>
        <pc:spChg chg="add del mod">
          <ac:chgData name="Paul Schroeder" userId="4559e6db-9711-4385-b2a2-bd403ebc01fa" providerId="ADAL" clId="{EB973ADB-61C0-4ACE-B7BA-14D891EC08F8}" dt="2019-07-08T22:29:35.446" v="5938" actId="478"/>
          <ac:spMkLst>
            <pc:docMk/>
            <pc:sldMk cId="3929285548" sldId="260"/>
            <ac:spMk id="15" creationId="{B4BAFF6F-AD45-460E-B727-918DB45E12F9}"/>
          </ac:spMkLst>
        </pc:spChg>
        <pc:spChg chg="add mod">
          <ac:chgData name="Paul Schroeder" userId="4559e6db-9711-4385-b2a2-bd403ebc01fa" providerId="ADAL" clId="{EB973ADB-61C0-4ACE-B7BA-14D891EC08F8}" dt="2019-07-09T14:34:22.020" v="6888" actId="27636"/>
          <ac:spMkLst>
            <pc:docMk/>
            <pc:sldMk cId="3929285548" sldId="260"/>
            <ac:spMk id="16" creationId="{AC20218F-888F-46EC-8CE9-4CBAFB365D07}"/>
          </ac:spMkLst>
        </pc:spChg>
        <pc:picChg chg="add mod">
          <ac:chgData name="Paul Schroeder" userId="4559e6db-9711-4385-b2a2-bd403ebc01fa" providerId="ADAL" clId="{EB973ADB-61C0-4ACE-B7BA-14D891EC08F8}" dt="2019-07-09T14:34:03.849" v="6885" actId="14100"/>
          <ac:picMkLst>
            <pc:docMk/>
            <pc:sldMk cId="3929285548" sldId="260"/>
            <ac:picMk id="2" creationId="{543433A5-83DF-4A3E-8F54-5CFE79F4BCDD}"/>
          </ac:picMkLst>
        </pc:picChg>
        <pc:picChg chg="mod ord">
          <ac:chgData name="Paul Schroeder" userId="4559e6db-9711-4385-b2a2-bd403ebc01fa" providerId="ADAL" clId="{EB973ADB-61C0-4ACE-B7BA-14D891EC08F8}" dt="2019-07-10T00:46:09.040" v="13422" actId="1076"/>
          <ac:picMkLst>
            <pc:docMk/>
            <pc:sldMk cId="3929285548" sldId="260"/>
            <ac:picMk id="8" creationId="{50677FE2-77E6-6A4B-A051-82BC7E3DF1A1}"/>
          </ac:picMkLst>
        </pc:picChg>
        <pc:picChg chg="add del">
          <ac:chgData name="Paul Schroeder" userId="4559e6db-9711-4385-b2a2-bd403ebc01fa" providerId="ADAL" clId="{EB973ADB-61C0-4ACE-B7BA-14D891EC08F8}" dt="2019-07-07T21:11:21.015" v="12"/>
          <ac:picMkLst>
            <pc:docMk/>
            <pc:sldMk cId="3929285548" sldId="260"/>
            <ac:picMk id="9" creationId="{CF34118F-12E3-48E5-A80D-CA85E98C24CA}"/>
          </ac:picMkLst>
        </pc:picChg>
        <pc:picChg chg="add mod ord">
          <ac:chgData name="Paul Schroeder" userId="4559e6db-9711-4385-b2a2-bd403ebc01fa" providerId="ADAL" clId="{EB973ADB-61C0-4ACE-B7BA-14D891EC08F8}" dt="2019-07-10T00:46:15.702" v="13423" actId="1076"/>
          <ac:picMkLst>
            <pc:docMk/>
            <pc:sldMk cId="3929285548" sldId="260"/>
            <ac:picMk id="11" creationId="{F5DFB1FA-40B1-4172-9CDC-011666D98DE9}"/>
          </ac:picMkLst>
        </pc:picChg>
        <pc:picChg chg="add mod">
          <ac:chgData name="Paul Schroeder" userId="4559e6db-9711-4385-b2a2-bd403ebc01fa" providerId="ADAL" clId="{EB973ADB-61C0-4ACE-B7BA-14D891EC08F8}" dt="2019-07-10T00:45:36.175" v="13420" actId="1076"/>
          <ac:picMkLst>
            <pc:docMk/>
            <pc:sldMk cId="3929285548" sldId="260"/>
            <ac:picMk id="12" creationId="{7007D581-6C9A-4E82-B134-C88D5E367409}"/>
          </ac:picMkLst>
        </pc:picChg>
        <pc:picChg chg="add mod">
          <ac:chgData name="Paul Schroeder" userId="4559e6db-9711-4385-b2a2-bd403ebc01fa" providerId="ADAL" clId="{EB973ADB-61C0-4ACE-B7BA-14D891EC08F8}" dt="2019-07-10T00:45:36.175" v="13420" actId="1076"/>
          <ac:picMkLst>
            <pc:docMk/>
            <pc:sldMk cId="3929285548" sldId="260"/>
            <ac:picMk id="1026" creationId="{4DCC8304-7A32-475A-A99C-E25425B46291}"/>
          </ac:picMkLst>
        </pc:picChg>
        <pc:picChg chg="add del mod">
          <ac:chgData name="Paul Schroeder" userId="4559e6db-9711-4385-b2a2-bd403ebc01fa" providerId="ADAL" clId="{EB973ADB-61C0-4ACE-B7BA-14D891EC08F8}" dt="2019-07-08T22:29:54.253" v="5942" actId="478"/>
          <ac:picMkLst>
            <pc:docMk/>
            <pc:sldMk cId="3929285548" sldId="260"/>
            <ac:picMk id="1028" creationId="{689BEA29-6237-426D-ACAE-50451A338A58}"/>
          </ac:picMkLst>
        </pc:picChg>
      </pc:sldChg>
      <pc:sldChg chg="addSp delSp modSp setBg modNotesTx">
        <pc:chgData name="Paul Schroeder" userId="4559e6db-9711-4385-b2a2-bd403ebc01fa" providerId="ADAL" clId="{EB973ADB-61C0-4ACE-B7BA-14D891EC08F8}" dt="2019-07-10T00:43:22.883" v="13383" actId="113"/>
        <pc:sldMkLst>
          <pc:docMk/>
          <pc:sldMk cId="1575875510" sldId="262"/>
        </pc:sldMkLst>
        <pc:spChg chg="add mod">
          <ac:chgData name="Paul Schroeder" userId="4559e6db-9711-4385-b2a2-bd403ebc01fa" providerId="ADAL" clId="{EB973ADB-61C0-4ACE-B7BA-14D891EC08F8}" dt="2019-07-08T22:26:23.781" v="5927" actId="122"/>
          <ac:spMkLst>
            <pc:docMk/>
            <pc:sldMk cId="1575875510" sldId="262"/>
            <ac:spMk id="2" creationId="{A3E3F4F1-8C03-4EF4-AE82-5064D4C1DAAB}"/>
          </ac:spMkLst>
        </pc:spChg>
        <pc:spChg chg="add mod">
          <ac:chgData name="Paul Schroeder" userId="4559e6db-9711-4385-b2a2-bd403ebc01fa" providerId="ADAL" clId="{EB973ADB-61C0-4ACE-B7BA-14D891EC08F8}" dt="2019-07-08T21:20:31.627" v="5646" actId="14100"/>
          <ac:spMkLst>
            <pc:docMk/>
            <pc:sldMk cId="1575875510" sldId="262"/>
            <ac:spMk id="3" creationId="{6A21A7BA-491F-400E-A454-008A1E97A137}"/>
          </ac:spMkLst>
        </pc:spChg>
        <pc:spChg chg="add mod">
          <ac:chgData name="Paul Schroeder" userId="4559e6db-9711-4385-b2a2-bd403ebc01fa" providerId="ADAL" clId="{EB973ADB-61C0-4ACE-B7BA-14D891EC08F8}" dt="2019-07-08T21:05:28.287" v="5587" actId="27636"/>
          <ac:spMkLst>
            <pc:docMk/>
            <pc:sldMk cId="1575875510" sldId="262"/>
            <ac:spMk id="4" creationId="{B682F2C0-36B1-443B-B237-6591796B6EDA}"/>
          </ac:spMkLst>
        </pc:spChg>
        <pc:spChg chg="add del mod">
          <ac:chgData name="Paul Schroeder" userId="4559e6db-9711-4385-b2a2-bd403ebc01fa" providerId="ADAL" clId="{EB973ADB-61C0-4ACE-B7BA-14D891EC08F8}" dt="2019-07-08T19:49:40.799" v="4654"/>
          <ac:spMkLst>
            <pc:docMk/>
            <pc:sldMk cId="1575875510" sldId="262"/>
            <ac:spMk id="4" creationId="{F1B7CBB6-BFD3-48ED-9738-024464076DF4}"/>
          </ac:spMkLst>
        </pc:spChg>
        <pc:spChg chg="add mod">
          <ac:chgData name="Paul Schroeder" userId="4559e6db-9711-4385-b2a2-bd403ebc01fa" providerId="ADAL" clId="{EB973ADB-61C0-4ACE-B7BA-14D891EC08F8}" dt="2019-07-08T22:23:33.790" v="5860" actId="122"/>
          <ac:spMkLst>
            <pc:docMk/>
            <pc:sldMk cId="1575875510" sldId="262"/>
            <ac:spMk id="5" creationId="{B7C04089-F65E-4351-BA4C-B7B89E13939E}"/>
          </ac:spMkLst>
        </pc:spChg>
        <pc:spChg chg="mod">
          <ac:chgData name="Paul Schroeder" userId="4559e6db-9711-4385-b2a2-bd403ebc01fa" providerId="ADAL" clId="{EB973ADB-61C0-4ACE-B7BA-14D891EC08F8}" dt="2019-07-08T22:23:10.741" v="5838" actId="1076"/>
          <ac:spMkLst>
            <pc:docMk/>
            <pc:sldMk cId="1575875510" sldId="262"/>
            <ac:spMk id="6" creationId="{81B26623-E122-A544-B08D-13B61600C4BD}"/>
          </ac:spMkLst>
        </pc:spChg>
        <pc:spChg chg="add mod">
          <ac:chgData name="Paul Schroeder" userId="4559e6db-9711-4385-b2a2-bd403ebc01fa" providerId="ADAL" clId="{EB973ADB-61C0-4ACE-B7BA-14D891EC08F8}" dt="2019-07-09T18:33:15.803" v="7193" actId="20577"/>
          <ac:spMkLst>
            <pc:docMk/>
            <pc:sldMk cId="1575875510" sldId="262"/>
            <ac:spMk id="7" creationId="{6C8571F0-04C3-47BF-9D86-4E6E7C1460BB}"/>
          </ac:spMkLst>
        </pc:spChg>
        <pc:spChg chg="del mod">
          <ac:chgData name="Paul Schroeder" userId="4559e6db-9711-4385-b2a2-bd403ebc01fa" providerId="ADAL" clId="{EB973ADB-61C0-4ACE-B7BA-14D891EC08F8}" dt="2019-07-08T20:57:00.151" v="5429"/>
          <ac:spMkLst>
            <pc:docMk/>
            <pc:sldMk cId="1575875510" sldId="262"/>
            <ac:spMk id="9" creationId="{DE94A549-8D83-7048-ABF5-D29F1C38E723}"/>
          </ac:spMkLst>
        </pc:spChg>
        <pc:spChg chg="add mod">
          <ac:chgData name="Paul Schroeder" userId="4559e6db-9711-4385-b2a2-bd403ebc01fa" providerId="ADAL" clId="{EB973ADB-61C0-4ACE-B7BA-14D891EC08F8}" dt="2019-07-08T21:21:42.413" v="5662" actId="27636"/>
          <ac:spMkLst>
            <pc:docMk/>
            <pc:sldMk cId="1575875510" sldId="262"/>
            <ac:spMk id="10" creationId="{2647907E-1894-4EEF-A810-BB29BC500512}"/>
          </ac:spMkLst>
        </pc:spChg>
        <pc:spChg chg="add mod">
          <ac:chgData name="Paul Schroeder" userId="4559e6db-9711-4385-b2a2-bd403ebc01fa" providerId="ADAL" clId="{EB973ADB-61C0-4ACE-B7BA-14D891EC08F8}" dt="2019-07-08T22:23:55.943" v="5861" actId="20577"/>
          <ac:spMkLst>
            <pc:docMk/>
            <pc:sldMk cId="1575875510" sldId="262"/>
            <ac:spMk id="11" creationId="{2F106898-3ECB-4EC6-BABE-11D4EC448D30}"/>
          </ac:spMkLst>
        </pc:spChg>
        <pc:spChg chg="add mod">
          <ac:chgData name="Paul Schroeder" userId="4559e6db-9711-4385-b2a2-bd403ebc01fa" providerId="ADAL" clId="{EB973ADB-61C0-4ACE-B7BA-14D891EC08F8}" dt="2019-07-08T22:27:25.832" v="5932" actId="20577"/>
          <ac:spMkLst>
            <pc:docMk/>
            <pc:sldMk cId="1575875510" sldId="262"/>
            <ac:spMk id="12" creationId="{D73391B2-259A-4B5F-A2E2-0E68D4526299}"/>
          </ac:spMkLst>
        </pc:spChg>
        <pc:spChg chg="add mod">
          <ac:chgData name="Paul Schroeder" userId="4559e6db-9711-4385-b2a2-bd403ebc01fa" providerId="ADAL" clId="{EB973ADB-61C0-4ACE-B7BA-14D891EC08F8}" dt="2019-07-09T18:32:04.622" v="7189" actId="1035"/>
          <ac:spMkLst>
            <pc:docMk/>
            <pc:sldMk cId="1575875510" sldId="262"/>
            <ac:spMk id="13" creationId="{870AC542-E0DA-4F3F-90AA-FC3CE6ED86E0}"/>
          </ac:spMkLst>
        </pc:spChg>
        <pc:spChg chg="add mod">
          <ac:chgData name="Paul Schroeder" userId="4559e6db-9711-4385-b2a2-bd403ebc01fa" providerId="ADAL" clId="{EB973ADB-61C0-4ACE-B7BA-14D891EC08F8}" dt="2019-07-08T22:24:42.326" v="5904" actId="122"/>
          <ac:spMkLst>
            <pc:docMk/>
            <pc:sldMk cId="1575875510" sldId="262"/>
            <ac:spMk id="14" creationId="{101D1677-5394-47C4-9B9F-D675968682D8}"/>
          </ac:spMkLst>
        </pc:spChg>
        <pc:spChg chg="add mod">
          <ac:chgData name="Paul Schroeder" userId="4559e6db-9711-4385-b2a2-bd403ebc01fa" providerId="ADAL" clId="{EB973ADB-61C0-4ACE-B7BA-14D891EC08F8}" dt="2019-07-08T22:23:18.460" v="5854" actId="14100"/>
          <ac:spMkLst>
            <pc:docMk/>
            <pc:sldMk cId="1575875510" sldId="262"/>
            <ac:spMk id="15" creationId="{6CA75D4B-15B4-408E-AE88-966853621C33}"/>
          </ac:spMkLst>
        </pc:spChg>
      </pc:sldChg>
      <pc:sldChg chg="ord modNotesTx">
        <pc:chgData name="Paul Schroeder" userId="4559e6db-9711-4385-b2a2-bd403ebc01fa" providerId="ADAL" clId="{EB973ADB-61C0-4ACE-B7BA-14D891EC08F8}" dt="2019-07-10T00:26:25.375" v="13229" actId="113"/>
        <pc:sldMkLst>
          <pc:docMk/>
          <pc:sldMk cId="1150206226" sldId="263"/>
        </pc:sldMkLst>
      </pc:sldChg>
      <pc:sldChg chg="addSp delSp modSp ord modNotesTx">
        <pc:chgData name="Paul Schroeder" userId="4559e6db-9711-4385-b2a2-bd403ebc01fa" providerId="ADAL" clId="{EB973ADB-61C0-4ACE-B7BA-14D891EC08F8}" dt="2019-07-10T00:28:15.738" v="13247" actId="113"/>
        <pc:sldMkLst>
          <pc:docMk/>
          <pc:sldMk cId="4108593914" sldId="264"/>
        </pc:sldMkLst>
        <pc:spChg chg="del">
          <ac:chgData name="Paul Schroeder" userId="4559e6db-9711-4385-b2a2-bd403ebc01fa" providerId="ADAL" clId="{EB973ADB-61C0-4ACE-B7BA-14D891EC08F8}" dt="2019-07-07T21:41:52.524" v="618" actId="478"/>
          <ac:spMkLst>
            <pc:docMk/>
            <pc:sldMk cId="4108593914" sldId="264"/>
            <ac:spMk id="4" creationId="{F2FBD0FE-9F9A-384E-A1C0-48771DAF5310}"/>
          </ac:spMkLst>
        </pc:spChg>
        <pc:spChg chg="add del mod">
          <ac:chgData name="Paul Schroeder" userId="4559e6db-9711-4385-b2a2-bd403ebc01fa" providerId="ADAL" clId="{EB973ADB-61C0-4ACE-B7BA-14D891EC08F8}" dt="2019-07-07T21:42:00.574" v="619" actId="478"/>
          <ac:spMkLst>
            <pc:docMk/>
            <pc:sldMk cId="4108593914" sldId="264"/>
            <ac:spMk id="6" creationId="{438009F6-DCFE-4585-A08B-BB2059E2CCCA}"/>
          </ac:spMkLst>
        </pc:spChg>
        <pc:picChg chg="add mod">
          <ac:chgData name="Paul Schroeder" userId="4559e6db-9711-4385-b2a2-bd403ebc01fa" providerId="ADAL" clId="{EB973ADB-61C0-4ACE-B7BA-14D891EC08F8}" dt="2019-07-07T21:42:20.951" v="623" actId="14100"/>
          <ac:picMkLst>
            <pc:docMk/>
            <pc:sldMk cId="4108593914" sldId="264"/>
            <ac:picMk id="3" creationId="{D97DC90D-D51C-4D36-A2F5-3B2F1DFE1DB2}"/>
          </ac:picMkLst>
        </pc:picChg>
      </pc:sldChg>
      <pc:sldChg chg="addSp delSp modSp add modNotesTx">
        <pc:chgData name="Paul Schroeder" userId="4559e6db-9711-4385-b2a2-bd403ebc01fa" providerId="ADAL" clId="{EB973ADB-61C0-4ACE-B7BA-14D891EC08F8}" dt="2019-07-10T00:27:24.211" v="13235" actId="113"/>
        <pc:sldMkLst>
          <pc:docMk/>
          <pc:sldMk cId="3989923275" sldId="298"/>
        </pc:sldMkLst>
        <pc:spChg chg="mod">
          <ac:chgData name="Paul Schroeder" userId="4559e6db-9711-4385-b2a2-bd403ebc01fa" providerId="ADAL" clId="{EB973ADB-61C0-4ACE-B7BA-14D891EC08F8}" dt="2019-07-07T21:08:08.445" v="6" actId="404"/>
          <ac:spMkLst>
            <pc:docMk/>
            <pc:sldMk cId="3989923275" sldId="298"/>
            <ac:spMk id="3" creationId="{200B3D2B-613A-41BE-987D-E6A1324B456D}"/>
          </ac:spMkLst>
        </pc:spChg>
        <pc:picChg chg="del">
          <ac:chgData name="Paul Schroeder" userId="4559e6db-9711-4385-b2a2-bd403ebc01fa" providerId="ADAL" clId="{EB973ADB-61C0-4ACE-B7BA-14D891EC08F8}" dt="2019-07-08T19:35:16.446" v="4648"/>
          <ac:picMkLst>
            <pc:docMk/>
            <pc:sldMk cId="3989923275" sldId="298"/>
            <ac:picMk id="2" creationId="{E17D254F-B2F5-4EF0-BD7B-54694737CC25}"/>
          </ac:picMkLst>
        </pc:picChg>
        <pc:picChg chg="add del mod">
          <ac:chgData name="Paul Schroeder" userId="4559e6db-9711-4385-b2a2-bd403ebc01fa" providerId="ADAL" clId="{EB973ADB-61C0-4ACE-B7BA-14D891EC08F8}" dt="2019-07-07T21:07:21.757" v="4"/>
          <ac:picMkLst>
            <pc:docMk/>
            <pc:sldMk cId="3989923275" sldId="298"/>
            <ac:picMk id="8" creationId="{7CFD57F2-B131-4896-BA26-C61D75C18E33}"/>
          </ac:picMkLst>
        </pc:picChg>
      </pc:sldChg>
      <pc:sldChg chg="addSp delSp modSp add addCm delCm modNotesTx">
        <pc:chgData name="Paul Schroeder" userId="4559e6db-9711-4385-b2a2-bd403ebc01fa" providerId="ADAL" clId="{EB973ADB-61C0-4ACE-B7BA-14D891EC08F8}" dt="2019-07-10T00:29:19.109" v="13259" actId="113"/>
        <pc:sldMkLst>
          <pc:docMk/>
          <pc:sldMk cId="3328059358" sldId="299"/>
        </pc:sldMkLst>
        <pc:spChg chg="del">
          <ac:chgData name="Paul Schroeder" userId="4559e6db-9711-4385-b2a2-bd403ebc01fa" providerId="ADAL" clId="{EB973ADB-61C0-4ACE-B7BA-14D891EC08F8}" dt="2019-07-08T00:29:29.121" v="626"/>
          <ac:spMkLst>
            <pc:docMk/>
            <pc:sldMk cId="3328059358" sldId="299"/>
            <ac:spMk id="2" creationId="{D4FCD4A7-F2DF-4ABC-9213-CC980D30A9C2}"/>
          </ac:spMkLst>
        </pc:spChg>
        <pc:spChg chg="del">
          <ac:chgData name="Paul Schroeder" userId="4559e6db-9711-4385-b2a2-bd403ebc01fa" providerId="ADAL" clId="{EB973ADB-61C0-4ACE-B7BA-14D891EC08F8}" dt="2019-07-08T00:29:29.121" v="626"/>
          <ac:spMkLst>
            <pc:docMk/>
            <pc:sldMk cId="3328059358" sldId="299"/>
            <ac:spMk id="3" creationId="{93B6D3B0-837E-4BFE-82E6-9F46F9866804}"/>
          </ac:spMkLst>
        </pc:spChg>
        <pc:spChg chg="del">
          <ac:chgData name="Paul Schroeder" userId="4559e6db-9711-4385-b2a2-bd403ebc01fa" providerId="ADAL" clId="{EB973ADB-61C0-4ACE-B7BA-14D891EC08F8}" dt="2019-07-08T00:29:29.121" v="626"/>
          <ac:spMkLst>
            <pc:docMk/>
            <pc:sldMk cId="3328059358" sldId="299"/>
            <ac:spMk id="4" creationId="{5D60A2E7-08BA-469C-8425-4FAC412C4249}"/>
          </ac:spMkLst>
        </pc:spChg>
        <pc:spChg chg="add del mod">
          <ac:chgData name="Paul Schroeder" userId="4559e6db-9711-4385-b2a2-bd403ebc01fa" providerId="ADAL" clId="{EB973ADB-61C0-4ACE-B7BA-14D891EC08F8}" dt="2019-07-08T00:29:38.659" v="627"/>
          <ac:spMkLst>
            <pc:docMk/>
            <pc:sldMk cId="3328059358" sldId="299"/>
            <ac:spMk id="5" creationId="{72C1B6A1-6643-4FD4-9016-C8E952A84F86}"/>
          </ac:spMkLst>
        </pc:spChg>
        <pc:spChg chg="add del mod">
          <ac:chgData name="Paul Schroeder" userId="4559e6db-9711-4385-b2a2-bd403ebc01fa" providerId="ADAL" clId="{EB973ADB-61C0-4ACE-B7BA-14D891EC08F8}" dt="2019-07-08T00:29:38.659" v="627"/>
          <ac:spMkLst>
            <pc:docMk/>
            <pc:sldMk cId="3328059358" sldId="299"/>
            <ac:spMk id="6" creationId="{A0E39206-36DD-4D45-81B8-452EB04EAEA1}"/>
          </ac:spMkLst>
        </pc:spChg>
        <pc:spChg chg="add del mod">
          <ac:chgData name="Paul Schroeder" userId="4559e6db-9711-4385-b2a2-bd403ebc01fa" providerId="ADAL" clId="{EB973ADB-61C0-4ACE-B7BA-14D891EC08F8}" dt="2019-07-08T00:29:38.659" v="627"/>
          <ac:spMkLst>
            <pc:docMk/>
            <pc:sldMk cId="3328059358" sldId="299"/>
            <ac:spMk id="7" creationId="{6083AA5C-7B52-455F-9E1D-726D60E52297}"/>
          </ac:spMkLst>
        </pc:spChg>
        <pc:spChg chg="add mod">
          <ac:chgData name="Paul Schroeder" userId="4559e6db-9711-4385-b2a2-bd403ebc01fa" providerId="ADAL" clId="{EB973ADB-61C0-4ACE-B7BA-14D891EC08F8}" dt="2019-07-08T00:37:25.983" v="744" actId="122"/>
          <ac:spMkLst>
            <pc:docMk/>
            <pc:sldMk cId="3328059358" sldId="299"/>
            <ac:spMk id="8" creationId="{80935989-BB13-4899-8124-73897D348DAD}"/>
          </ac:spMkLst>
        </pc:spChg>
        <pc:spChg chg="add del mod">
          <ac:chgData name="Paul Schroeder" userId="4559e6db-9711-4385-b2a2-bd403ebc01fa" providerId="ADAL" clId="{EB973ADB-61C0-4ACE-B7BA-14D891EC08F8}" dt="2019-07-08T00:34:04.332" v="641" actId="931"/>
          <ac:spMkLst>
            <pc:docMk/>
            <pc:sldMk cId="3328059358" sldId="299"/>
            <ac:spMk id="9" creationId="{95861BB5-E6D7-45AF-B080-AEE58D58527D}"/>
          </ac:spMkLst>
        </pc:spChg>
        <pc:spChg chg="add mod">
          <ac:chgData name="Paul Schroeder" userId="4559e6db-9711-4385-b2a2-bd403ebc01fa" providerId="ADAL" clId="{EB973ADB-61C0-4ACE-B7BA-14D891EC08F8}" dt="2019-07-09T21:53:49.750" v="7987" actId="20577"/>
          <ac:spMkLst>
            <pc:docMk/>
            <pc:sldMk cId="3328059358" sldId="299"/>
            <ac:spMk id="10" creationId="{124B35B1-6AF0-46D0-988F-1528FDD80FCB}"/>
          </ac:spMkLst>
        </pc:spChg>
        <pc:spChg chg="add del mod">
          <ac:chgData name="Paul Schroeder" userId="4559e6db-9711-4385-b2a2-bd403ebc01fa" providerId="ADAL" clId="{EB973ADB-61C0-4ACE-B7BA-14D891EC08F8}" dt="2019-07-08T00:46:17.804" v="1036" actId="478"/>
          <ac:spMkLst>
            <pc:docMk/>
            <pc:sldMk cId="3328059358" sldId="299"/>
            <ac:spMk id="15" creationId="{B3CF0F9F-4ED4-43CD-924D-A60413CEF86F}"/>
          </ac:spMkLst>
        </pc:spChg>
        <pc:spChg chg="add mod">
          <ac:chgData name="Paul Schroeder" userId="4559e6db-9711-4385-b2a2-bd403ebc01fa" providerId="ADAL" clId="{EB973ADB-61C0-4ACE-B7BA-14D891EC08F8}" dt="2019-07-08T00:49:16.876" v="1058" actId="6549"/>
          <ac:spMkLst>
            <pc:docMk/>
            <pc:sldMk cId="3328059358" sldId="299"/>
            <ac:spMk id="16" creationId="{58E8A6FA-E9F5-4F0B-9A9F-3B67049E968B}"/>
          </ac:spMkLst>
        </pc:spChg>
        <pc:picChg chg="add del mod">
          <ac:chgData name="Paul Schroeder" userId="4559e6db-9711-4385-b2a2-bd403ebc01fa" providerId="ADAL" clId="{EB973ADB-61C0-4ACE-B7BA-14D891EC08F8}" dt="2019-07-08T00:32:02.464" v="636" actId="931"/>
          <ac:picMkLst>
            <pc:docMk/>
            <pc:sldMk cId="3328059358" sldId="299"/>
            <ac:picMk id="12" creationId="{760E3E41-7B52-491D-97EA-97CEAA36D205}"/>
          </ac:picMkLst>
        </pc:picChg>
        <pc:picChg chg="add del mod">
          <ac:chgData name="Paul Schroeder" userId="4559e6db-9711-4385-b2a2-bd403ebc01fa" providerId="ADAL" clId="{EB973ADB-61C0-4ACE-B7BA-14D891EC08F8}" dt="2019-07-08T00:34:48.994" v="643" actId="14100"/>
          <ac:picMkLst>
            <pc:docMk/>
            <pc:sldMk cId="3328059358" sldId="299"/>
            <ac:picMk id="14" creationId="{83A0914B-D388-4195-A4D3-2E9FE4703AAD}"/>
          </ac:picMkLst>
        </pc:picChg>
      </pc:sldChg>
      <pc:sldChg chg="addSp delSp modSp add mod setBg setClrOvrMap modNotesTx">
        <pc:chgData name="Paul Schroeder" userId="4559e6db-9711-4385-b2a2-bd403ebc01fa" providerId="ADAL" clId="{EB973ADB-61C0-4ACE-B7BA-14D891EC08F8}" dt="2019-07-10T00:49:36.740" v="13426" actId="6549"/>
        <pc:sldMkLst>
          <pc:docMk/>
          <pc:sldMk cId="3197998671" sldId="300"/>
        </pc:sldMkLst>
        <pc:spChg chg="del">
          <ac:chgData name="Paul Schroeder" userId="4559e6db-9711-4385-b2a2-bd403ebc01fa" providerId="ADAL" clId="{EB973ADB-61C0-4ACE-B7BA-14D891EC08F8}" dt="2019-07-08T01:19:38.592" v="1060"/>
          <ac:spMkLst>
            <pc:docMk/>
            <pc:sldMk cId="3197998671" sldId="300"/>
            <ac:spMk id="2" creationId="{4994700F-DA97-4052-8687-FDF54CC65817}"/>
          </ac:spMkLst>
        </pc:spChg>
        <pc:spChg chg="del">
          <ac:chgData name="Paul Schroeder" userId="4559e6db-9711-4385-b2a2-bd403ebc01fa" providerId="ADAL" clId="{EB973ADB-61C0-4ACE-B7BA-14D891EC08F8}" dt="2019-07-08T01:19:38.592" v="1060"/>
          <ac:spMkLst>
            <pc:docMk/>
            <pc:sldMk cId="3197998671" sldId="300"/>
            <ac:spMk id="3" creationId="{A6B168AF-1170-4579-B008-38A432292576}"/>
          </ac:spMkLst>
        </pc:spChg>
        <pc:spChg chg="del">
          <ac:chgData name="Paul Schroeder" userId="4559e6db-9711-4385-b2a2-bd403ebc01fa" providerId="ADAL" clId="{EB973ADB-61C0-4ACE-B7BA-14D891EC08F8}" dt="2019-07-08T01:19:38.592" v="1060"/>
          <ac:spMkLst>
            <pc:docMk/>
            <pc:sldMk cId="3197998671" sldId="300"/>
            <ac:spMk id="4" creationId="{BDA9CE0F-3398-49D8-9C02-2A01494673EC}"/>
          </ac:spMkLst>
        </pc:spChg>
        <pc:spChg chg="add mod">
          <ac:chgData name="Paul Schroeder" userId="4559e6db-9711-4385-b2a2-bd403ebc01fa" providerId="ADAL" clId="{EB973ADB-61C0-4ACE-B7BA-14D891EC08F8}" dt="2019-07-08T01:29:11.933" v="1185" actId="1035"/>
          <ac:spMkLst>
            <pc:docMk/>
            <pc:sldMk cId="3197998671" sldId="300"/>
            <ac:spMk id="5" creationId="{B31CB20E-8041-4630-B454-C46BC96F5A92}"/>
          </ac:spMkLst>
        </pc:spChg>
        <pc:spChg chg="add mod">
          <ac:chgData name="Paul Schroeder" userId="4559e6db-9711-4385-b2a2-bd403ebc01fa" providerId="ADAL" clId="{EB973ADB-61C0-4ACE-B7BA-14D891EC08F8}" dt="2019-07-08T01:32:34.481" v="1198" actId="12"/>
          <ac:spMkLst>
            <pc:docMk/>
            <pc:sldMk cId="3197998671" sldId="300"/>
            <ac:spMk id="6" creationId="{BDC1BEEA-FF63-4B63-B6F7-AC8ACDE3CB97}"/>
          </ac:spMkLst>
        </pc:spChg>
        <pc:spChg chg="add del">
          <ac:chgData name="Paul Schroeder" userId="4559e6db-9711-4385-b2a2-bd403ebc01fa" providerId="ADAL" clId="{EB973ADB-61C0-4ACE-B7BA-14D891EC08F8}" dt="2019-07-08T01:27:25.505" v="1149" actId="26606"/>
          <ac:spMkLst>
            <pc:docMk/>
            <pc:sldMk cId="3197998671" sldId="300"/>
            <ac:spMk id="13" creationId="{CF62D2A7-8207-488C-9F46-316BA81A16C8}"/>
          </ac:spMkLst>
        </pc:spChg>
        <pc:spChg chg="add">
          <ac:chgData name="Paul Schroeder" userId="4559e6db-9711-4385-b2a2-bd403ebc01fa" providerId="ADAL" clId="{EB973ADB-61C0-4ACE-B7BA-14D891EC08F8}" dt="2019-07-08T01:27:25.505" v="1149" actId="26606"/>
          <ac:spMkLst>
            <pc:docMk/>
            <pc:sldMk cId="3197998671" sldId="300"/>
            <ac:spMk id="18" creationId="{CF62D2A7-8207-488C-9F46-316BA81A16C8}"/>
          </ac:spMkLst>
        </pc:spChg>
        <pc:spChg chg="add">
          <ac:chgData name="Paul Schroeder" userId="4559e6db-9711-4385-b2a2-bd403ebc01fa" providerId="ADAL" clId="{EB973ADB-61C0-4ACE-B7BA-14D891EC08F8}" dt="2019-07-08T01:27:25.505" v="1149" actId="26606"/>
          <ac:spMkLst>
            <pc:docMk/>
            <pc:sldMk cId="3197998671" sldId="300"/>
            <ac:spMk id="20" creationId="{52AC6D7F-F068-4E11-BB06-F601D89BB980}"/>
          </ac:spMkLst>
        </pc:spChg>
        <pc:picChg chg="add del mod">
          <ac:chgData name="Paul Schroeder" userId="4559e6db-9711-4385-b2a2-bd403ebc01fa" providerId="ADAL" clId="{EB973ADB-61C0-4ACE-B7BA-14D891EC08F8}" dt="2019-07-08T01:27:07.127" v="1147" actId="478"/>
          <ac:picMkLst>
            <pc:docMk/>
            <pc:sldMk cId="3197998671" sldId="300"/>
            <ac:picMk id="8" creationId="{36392227-89FB-4D61-8EBC-C37E7DF03942}"/>
          </ac:picMkLst>
        </pc:picChg>
        <pc:picChg chg="add mod">
          <ac:chgData name="Paul Schroeder" userId="4559e6db-9711-4385-b2a2-bd403ebc01fa" providerId="ADAL" clId="{EB973ADB-61C0-4ACE-B7BA-14D891EC08F8}" dt="2019-07-08T01:27:25.505" v="1149" actId="26606"/>
          <ac:picMkLst>
            <pc:docMk/>
            <pc:sldMk cId="3197998671" sldId="300"/>
            <ac:picMk id="10" creationId="{55A08F6D-8500-495D-8AE0-10871271F133}"/>
          </ac:picMkLst>
        </pc:picChg>
      </pc:sldChg>
      <pc:sldChg chg="addSp delSp modSp add modNotesTx">
        <pc:chgData name="Paul Schroeder" userId="4559e6db-9711-4385-b2a2-bd403ebc01fa" providerId="ADAL" clId="{EB973ADB-61C0-4ACE-B7BA-14D891EC08F8}" dt="2019-07-10T00:31:00.923" v="13268" actId="113"/>
        <pc:sldMkLst>
          <pc:docMk/>
          <pc:sldMk cId="1206464144" sldId="301"/>
        </pc:sldMkLst>
        <pc:spChg chg="del">
          <ac:chgData name="Paul Schroeder" userId="4559e6db-9711-4385-b2a2-bd403ebc01fa" providerId="ADAL" clId="{EB973ADB-61C0-4ACE-B7BA-14D891EC08F8}" dt="2019-07-08T01:33:42.092" v="1200"/>
          <ac:spMkLst>
            <pc:docMk/>
            <pc:sldMk cId="1206464144" sldId="301"/>
            <ac:spMk id="2" creationId="{508AF72B-9016-4E1C-9DBB-1D8F90B41F68}"/>
          </ac:spMkLst>
        </pc:spChg>
        <pc:spChg chg="del">
          <ac:chgData name="Paul Schroeder" userId="4559e6db-9711-4385-b2a2-bd403ebc01fa" providerId="ADAL" clId="{EB973ADB-61C0-4ACE-B7BA-14D891EC08F8}" dt="2019-07-08T01:33:42.092" v="1200"/>
          <ac:spMkLst>
            <pc:docMk/>
            <pc:sldMk cId="1206464144" sldId="301"/>
            <ac:spMk id="3" creationId="{8E6E9D7F-EC24-44F2-B7EE-0D258F299A9B}"/>
          </ac:spMkLst>
        </pc:spChg>
        <pc:spChg chg="add mod">
          <ac:chgData name="Paul Schroeder" userId="4559e6db-9711-4385-b2a2-bd403ebc01fa" providerId="ADAL" clId="{EB973ADB-61C0-4ACE-B7BA-14D891EC08F8}" dt="2019-07-08T01:50:44.151" v="1252" actId="14100"/>
          <ac:spMkLst>
            <pc:docMk/>
            <pc:sldMk cId="1206464144" sldId="301"/>
            <ac:spMk id="4" creationId="{688A3D9D-4705-4099-9A22-4AD0ACE4B406}"/>
          </ac:spMkLst>
        </pc:spChg>
        <pc:spChg chg="add del mod">
          <ac:chgData name="Paul Schroeder" userId="4559e6db-9711-4385-b2a2-bd403ebc01fa" providerId="ADAL" clId="{EB973ADB-61C0-4ACE-B7BA-14D891EC08F8}" dt="2019-07-08T01:37:47.443" v="1220" actId="931"/>
          <ac:spMkLst>
            <pc:docMk/>
            <pc:sldMk cId="1206464144" sldId="301"/>
            <ac:spMk id="5" creationId="{AEE91BA4-916E-45D7-ACC6-005578AF7392}"/>
          </ac:spMkLst>
        </pc:spChg>
        <pc:spChg chg="add del mod">
          <ac:chgData name="Paul Schroeder" userId="4559e6db-9711-4385-b2a2-bd403ebc01fa" providerId="ADAL" clId="{EB973ADB-61C0-4ACE-B7BA-14D891EC08F8}" dt="2019-07-08T01:39:56.699" v="1221" actId="931"/>
          <ac:spMkLst>
            <pc:docMk/>
            <pc:sldMk cId="1206464144" sldId="301"/>
            <ac:spMk id="6" creationId="{BA31075E-4636-43C3-B1BA-56188DE8B1CE}"/>
          </ac:spMkLst>
        </pc:spChg>
        <pc:spChg chg="add mod">
          <ac:chgData name="Paul Schroeder" userId="4559e6db-9711-4385-b2a2-bd403ebc01fa" providerId="ADAL" clId="{EB973ADB-61C0-4ACE-B7BA-14D891EC08F8}" dt="2019-07-09T15:49:19.559" v="6916" actId="14100"/>
          <ac:spMkLst>
            <pc:docMk/>
            <pc:sldMk cId="1206464144" sldId="301"/>
            <ac:spMk id="11" creationId="{9FBA2D02-57A9-4A4D-809C-FEC5336AB6FE}"/>
          </ac:spMkLst>
        </pc:spChg>
        <pc:spChg chg="add del mod">
          <ac:chgData name="Paul Schroeder" userId="4559e6db-9711-4385-b2a2-bd403ebc01fa" providerId="ADAL" clId="{EB973ADB-61C0-4ACE-B7BA-14D891EC08F8}" dt="2019-07-08T01:54:01.446" v="1261" actId="478"/>
          <ac:spMkLst>
            <pc:docMk/>
            <pc:sldMk cId="1206464144" sldId="301"/>
            <ac:spMk id="12" creationId="{CA80C7C1-3036-4BFE-B888-13BA3DE00AC4}"/>
          </ac:spMkLst>
        </pc:spChg>
        <pc:picChg chg="add mod ord">
          <ac:chgData name="Paul Schroeder" userId="4559e6db-9711-4385-b2a2-bd403ebc01fa" providerId="ADAL" clId="{EB973ADB-61C0-4ACE-B7BA-14D891EC08F8}" dt="2019-07-09T15:48:30.311" v="6911" actId="14100"/>
          <ac:picMkLst>
            <pc:docMk/>
            <pc:sldMk cId="1206464144" sldId="301"/>
            <ac:picMk id="8" creationId="{CA9F6501-7357-4B25-A488-3B90C12026DF}"/>
          </ac:picMkLst>
        </pc:picChg>
        <pc:picChg chg="add mod">
          <ac:chgData name="Paul Schroeder" userId="4559e6db-9711-4385-b2a2-bd403ebc01fa" providerId="ADAL" clId="{EB973ADB-61C0-4ACE-B7BA-14D891EC08F8}" dt="2019-07-09T15:48:02.094" v="6894" actId="1076"/>
          <ac:picMkLst>
            <pc:docMk/>
            <pc:sldMk cId="1206464144" sldId="301"/>
            <ac:picMk id="10" creationId="{4B808F80-BD3E-4A45-99BF-AE24B892C841}"/>
          </ac:picMkLst>
        </pc:picChg>
      </pc:sldChg>
      <pc:sldChg chg="addSp delSp modSp add mod setBg modNotesTx">
        <pc:chgData name="Paul Schroeder" userId="4559e6db-9711-4385-b2a2-bd403ebc01fa" providerId="ADAL" clId="{EB973ADB-61C0-4ACE-B7BA-14D891EC08F8}" dt="2019-07-10T00:31:51.093" v="13302" actId="6549"/>
        <pc:sldMkLst>
          <pc:docMk/>
          <pc:sldMk cId="1227851063" sldId="302"/>
        </pc:sldMkLst>
        <pc:spChg chg="mod">
          <ac:chgData name="Paul Schroeder" userId="4559e6db-9711-4385-b2a2-bd403ebc01fa" providerId="ADAL" clId="{EB973ADB-61C0-4ACE-B7BA-14D891EC08F8}" dt="2019-07-08T02:12:23.050" v="1340" actId="1076"/>
          <ac:spMkLst>
            <pc:docMk/>
            <pc:sldMk cId="1227851063" sldId="302"/>
            <ac:spMk id="2" creationId="{A83AAE74-F575-44F3-9A73-1C9323EDF22A}"/>
          </ac:spMkLst>
        </pc:spChg>
        <pc:spChg chg="del">
          <ac:chgData name="Paul Schroeder" userId="4559e6db-9711-4385-b2a2-bd403ebc01fa" providerId="ADAL" clId="{EB973ADB-61C0-4ACE-B7BA-14D891EC08F8}" dt="2019-07-08T01:58:59.295" v="1285"/>
          <ac:spMkLst>
            <pc:docMk/>
            <pc:sldMk cId="1227851063" sldId="302"/>
            <ac:spMk id="3" creationId="{6F32557E-FFD4-44F8-A487-893933E9AF7E}"/>
          </ac:spMkLst>
        </pc:spChg>
        <pc:spChg chg="del">
          <ac:chgData name="Paul Schroeder" userId="4559e6db-9711-4385-b2a2-bd403ebc01fa" providerId="ADAL" clId="{EB973ADB-61C0-4ACE-B7BA-14D891EC08F8}" dt="2019-07-08T01:58:59.295" v="1285"/>
          <ac:spMkLst>
            <pc:docMk/>
            <pc:sldMk cId="1227851063" sldId="302"/>
            <ac:spMk id="4" creationId="{15921B43-FD82-4A95-B38B-762BE537CECC}"/>
          </ac:spMkLst>
        </pc:spChg>
        <pc:spChg chg="add mod ord">
          <ac:chgData name="Paul Schroeder" userId="4559e6db-9711-4385-b2a2-bd403ebc01fa" providerId="ADAL" clId="{EB973ADB-61C0-4ACE-B7BA-14D891EC08F8}" dt="2019-07-09T22:15:46.961" v="9257" actId="13926"/>
          <ac:spMkLst>
            <pc:docMk/>
            <pc:sldMk cId="1227851063" sldId="302"/>
            <ac:spMk id="5" creationId="{974B68AF-B9A3-4F3E-8851-E07424B34DAF}"/>
          </ac:spMkLst>
        </pc:spChg>
        <pc:spChg chg="add">
          <ac:chgData name="Paul Schroeder" userId="4559e6db-9711-4385-b2a2-bd403ebc01fa" providerId="ADAL" clId="{EB973ADB-61C0-4ACE-B7BA-14D891EC08F8}" dt="2019-07-08T02:11:23.459" v="1324" actId="26606"/>
          <ac:spMkLst>
            <pc:docMk/>
            <pc:sldMk cId="1227851063" sldId="302"/>
            <ac:spMk id="12" creationId="{3CD9DF72-87A3-404E-A828-84CBF11A8303}"/>
          </ac:spMkLst>
        </pc:spChg>
        <pc:picChg chg="add del mod ord">
          <ac:chgData name="Paul Schroeder" userId="4559e6db-9711-4385-b2a2-bd403ebc01fa" providerId="ADAL" clId="{EB973ADB-61C0-4ACE-B7BA-14D891EC08F8}" dt="2019-07-08T02:14:03.663" v="1373" actId="167"/>
          <ac:picMkLst>
            <pc:docMk/>
            <pc:sldMk cId="1227851063" sldId="302"/>
            <ac:picMk id="7" creationId="{820CF3AA-2E7F-4EF3-ADC9-C34CD5CA51B9}"/>
          </ac:picMkLst>
        </pc:picChg>
        <pc:picChg chg="add mod">
          <ac:chgData name="Paul Schroeder" userId="4559e6db-9711-4385-b2a2-bd403ebc01fa" providerId="ADAL" clId="{EB973ADB-61C0-4ACE-B7BA-14D891EC08F8}" dt="2019-07-08T02:16:37.863" v="1381" actId="1037"/>
          <ac:picMkLst>
            <pc:docMk/>
            <pc:sldMk cId="1227851063" sldId="302"/>
            <ac:picMk id="8" creationId="{007C7CAE-DEED-4740-9347-289664EBB793}"/>
          </ac:picMkLst>
        </pc:picChg>
        <pc:cxnChg chg="add">
          <ac:chgData name="Paul Schroeder" userId="4559e6db-9711-4385-b2a2-bd403ebc01fa" providerId="ADAL" clId="{EB973ADB-61C0-4ACE-B7BA-14D891EC08F8}" dt="2019-07-08T02:11:23.459" v="1324" actId="26606"/>
          <ac:cxnSpMkLst>
            <pc:docMk/>
            <pc:sldMk cId="1227851063" sldId="302"/>
            <ac:cxnSpMk id="14" creationId="{20E3A342-4D61-4E3F-AF90-1AB42AEB96CC}"/>
          </ac:cxnSpMkLst>
        </pc:cxnChg>
      </pc:sldChg>
      <pc:sldChg chg="addSp delSp modSp add modNotesTx">
        <pc:chgData name="Paul Schroeder" userId="4559e6db-9711-4385-b2a2-bd403ebc01fa" providerId="ADAL" clId="{EB973ADB-61C0-4ACE-B7BA-14D891EC08F8}" dt="2019-07-09T22:30:59.532" v="10870" actId="20577"/>
        <pc:sldMkLst>
          <pc:docMk/>
          <pc:sldMk cId="1333240207" sldId="304"/>
        </pc:sldMkLst>
        <pc:spChg chg="del">
          <ac:chgData name="Paul Schroeder" userId="4559e6db-9711-4385-b2a2-bd403ebc01fa" providerId="ADAL" clId="{EB973ADB-61C0-4ACE-B7BA-14D891EC08F8}" dt="2019-07-08T02:56:52.296" v="1618"/>
          <ac:spMkLst>
            <pc:docMk/>
            <pc:sldMk cId="1333240207" sldId="304"/>
            <ac:spMk id="2" creationId="{DE45E7B5-07B6-4F09-894D-F4B0C90C6F6D}"/>
          </ac:spMkLst>
        </pc:spChg>
        <pc:spChg chg="del">
          <ac:chgData name="Paul Schroeder" userId="4559e6db-9711-4385-b2a2-bd403ebc01fa" providerId="ADAL" clId="{EB973ADB-61C0-4ACE-B7BA-14D891EC08F8}" dt="2019-07-08T02:56:52.296" v="1618"/>
          <ac:spMkLst>
            <pc:docMk/>
            <pc:sldMk cId="1333240207" sldId="304"/>
            <ac:spMk id="3" creationId="{9B16CE4A-EB63-4CBC-B388-A856E2CE1932}"/>
          </ac:spMkLst>
        </pc:spChg>
        <pc:spChg chg="add mod">
          <ac:chgData name="Paul Schroeder" userId="4559e6db-9711-4385-b2a2-bd403ebc01fa" providerId="ADAL" clId="{EB973ADB-61C0-4ACE-B7BA-14D891EC08F8}" dt="2019-07-09T22:30:00.340" v="10855" actId="6549"/>
          <ac:spMkLst>
            <pc:docMk/>
            <pc:sldMk cId="1333240207" sldId="304"/>
            <ac:spMk id="4" creationId="{F0136685-3171-4279-9275-D711FBBFBB46}"/>
          </ac:spMkLst>
        </pc:spChg>
        <pc:spChg chg="add mod">
          <ac:chgData name="Paul Schroeder" userId="4559e6db-9711-4385-b2a2-bd403ebc01fa" providerId="ADAL" clId="{EB973ADB-61C0-4ACE-B7BA-14D891EC08F8}" dt="2019-07-08T02:57:26.337" v="1647" actId="20577"/>
          <ac:spMkLst>
            <pc:docMk/>
            <pc:sldMk cId="1333240207" sldId="304"/>
            <ac:spMk id="5" creationId="{49D570BA-CE7B-4084-99C3-692F5CCC8282}"/>
          </ac:spMkLst>
        </pc:spChg>
        <pc:spChg chg="add del mod">
          <ac:chgData name="Paul Schroeder" userId="4559e6db-9711-4385-b2a2-bd403ebc01fa" providerId="ADAL" clId="{EB973ADB-61C0-4ACE-B7BA-14D891EC08F8}" dt="2019-07-08T02:56:55.618" v="1619"/>
          <ac:spMkLst>
            <pc:docMk/>
            <pc:sldMk cId="1333240207" sldId="304"/>
            <ac:spMk id="6" creationId="{BF81DBE5-3B75-41C2-B85E-82C63770A524}"/>
          </ac:spMkLst>
        </pc:spChg>
        <pc:spChg chg="add mod">
          <ac:chgData name="Paul Schroeder" userId="4559e6db-9711-4385-b2a2-bd403ebc01fa" providerId="ADAL" clId="{EB973ADB-61C0-4ACE-B7BA-14D891EC08F8}" dt="2019-07-08T02:59:48.915" v="1714" actId="20577"/>
          <ac:spMkLst>
            <pc:docMk/>
            <pc:sldMk cId="1333240207" sldId="304"/>
            <ac:spMk id="7" creationId="{66E8DBB5-9D57-43FA-966F-50D44A08DBAA}"/>
          </ac:spMkLst>
        </pc:spChg>
        <pc:spChg chg="add del mod">
          <ac:chgData name="Paul Schroeder" userId="4559e6db-9711-4385-b2a2-bd403ebc01fa" providerId="ADAL" clId="{EB973ADB-61C0-4ACE-B7BA-14D891EC08F8}" dt="2019-07-08T02:59:11.970" v="1707"/>
          <ac:spMkLst>
            <pc:docMk/>
            <pc:sldMk cId="1333240207" sldId="304"/>
            <ac:spMk id="8" creationId="{92C5D223-FCBD-402E-AA54-55FBCF4866D5}"/>
          </ac:spMkLst>
        </pc:spChg>
        <pc:spChg chg="add del mod">
          <ac:chgData name="Paul Schroeder" userId="4559e6db-9711-4385-b2a2-bd403ebc01fa" providerId="ADAL" clId="{EB973ADB-61C0-4ACE-B7BA-14D891EC08F8}" dt="2019-07-08T03:04:08.455" v="1719"/>
          <ac:spMkLst>
            <pc:docMk/>
            <pc:sldMk cId="1333240207" sldId="304"/>
            <ac:spMk id="13" creationId="{0B292935-83E7-4AB8-B737-CADB1DF52BB8}"/>
          </ac:spMkLst>
        </pc:spChg>
        <pc:spChg chg="add del mod">
          <ac:chgData name="Paul Schroeder" userId="4559e6db-9711-4385-b2a2-bd403ebc01fa" providerId="ADAL" clId="{EB973ADB-61C0-4ACE-B7BA-14D891EC08F8}" dt="2019-07-08T03:05:29.026" v="1760" actId="478"/>
          <ac:spMkLst>
            <pc:docMk/>
            <pc:sldMk cId="1333240207" sldId="304"/>
            <ac:spMk id="16" creationId="{5F281CA1-D7E8-45C8-87BB-39BA7D871767}"/>
          </ac:spMkLst>
        </pc:spChg>
        <pc:spChg chg="add del mod">
          <ac:chgData name="Paul Schroeder" userId="4559e6db-9711-4385-b2a2-bd403ebc01fa" providerId="ADAL" clId="{EB973ADB-61C0-4ACE-B7BA-14D891EC08F8}" dt="2019-07-08T03:07:14.690" v="1764" actId="478"/>
          <ac:spMkLst>
            <pc:docMk/>
            <pc:sldMk cId="1333240207" sldId="304"/>
            <ac:spMk id="19" creationId="{B7CECCAF-855C-40A0-BB6E-A985091595A3}"/>
          </ac:spMkLst>
        </pc:spChg>
        <pc:picChg chg="add del mod ord">
          <ac:chgData name="Paul Schroeder" userId="4559e6db-9711-4385-b2a2-bd403ebc01fa" providerId="ADAL" clId="{EB973ADB-61C0-4ACE-B7BA-14D891EC08F8}" dt="2019-07-08T03:07:12.126" v="1763" actId="478"/>
          <ac:picMkLst>
            <pc:docMk/>
            <pc:sldMk cId="1333240207" sldId="304"/>
            <ac:picMk id="9" creationId="{8161D987-DCFF-453D-A76F-B9A8EF85FA72}"/>
          </ac:picMkLst>
        </pc:picChg>
        <pc:picChg chg="add del mod">
          <ac:chgData name="Paul Schroeder" userId="4559e6db-9711-4385-b2a2-bd403ebc01fa" providerId="ADAL" clId="{EB973ADB-61C0-4ACE-B7BA-14D891EC08F8}" dt="2019-07-08T03:03:59.792" v="1717" actId="478"/>
          <ac:picMkLst>
            <pc:docMk/>
            <pc:sldMk cId="1333240207" sldId="304"/>
            <ac:picMk id="10" creationId="{4397943E-D205-48A8-ABD5-68EFD51E2488}"/>
          </ac:picMkLst>
        </pc:picChg>
        <pc:picChg chg="add del mod">
          <ac:chgData name="Paul Schroeder" userId="4559e6db-9711-4385-b2a2-bd403ebc01fa" providerId="ADAL" clId="{EB973ADB-61C0-4ACE-B7BA-14D891EC08F8}" dt="2019-07-08T03:04:02.113" v="1718" actId="478"/>
          <ac:picMkLst>
            <pc:docMk/>
            <pc:sldMk cId="1333240207" sldId="304"/>
            <ac:picMk id="11" creationId="{83EE0ED4-1FD7-40CF-A450-4A0206BBF3DA}"/>
          </ac:picMkLst>
        </pc:picChg>
        <pc:picChg chg="add del mod ord">
          <ac:chgData name="Paul Schroeder" userId="4559e6db-9711-4385-b2a2-bd403ebc01fa" providerId="ADAL" clId="{EB973ADB-61C0-4ACE-B7BA-14D891EC08F8}" dt="2019-07-08T03:05:23.949" v="1758" actId="478"/>
          <ac:picMkLst>
            <pc:docMk/>
            <pc:sldMk cId="1333240207" sldId="304"/>
            <ac:picMk id="14" creationId="{53EDC935-E86B-4148-8A3D-B81C9A43532D}"/>
          </ac:picMkLst>
        </pc:picChg>
        <pc:picChg chg="add del mod">
          <ac:chgData name="Paul Schroeder" userId="4559e6db-9711-4385-b2a2-bd403ebc01fa" providerId="ADAL" clId="{EB973ADB-61C0-4ACE-B7BA-14D891EC08F8}" dt="2019-07-08T03:08:16.171" v="1767" actId="478"/>
          <ac:picMkLst>
            <pc:docMk/>
            <pc:sldMk cId="1333240207" sldId="304"/>
            <ac:picMk id="17" creationId="{BC185573-8ACA-4EEB-9734-AD8C73434935}"/>
          </ac:picMkLst>
        </pc:picChg>
        <pc:picChg chg="add del mod">
          <ac:chgData name="Paul Schroeder" userId="4559e6db-9711-4385-b2a2-bd403ebc01fa" providerId="ADAL" clId="{EB973ADB-61C0-4ACE-B7BA-14D891EC08F8}" dt="2019-07-08T03:10:13.161" v="1795" actId="478"/>
          <ac:picMkLst>
            <pc:docMk/>
            <pc:sldMk cId="1333240207" sldId="304"/>
            <ac:picMk id="20" creationId="{4F08F038-CBC8-4DD3-ADC7-C1B5169C01AF}"/>
          </ac:picMkLst>
        </pc:picChg>
        <pc:picChg chg="add del mod">
          <ac:chgData name="Paul Schroeder" userId="4559e6db-9711-4385-b2a2-bd403ebc01fa" providerId="ADAL" clId="{EB973ADB-61C0-4ACE-B7BA-14D891EC08F8}" dt="2019-07-08T03:10:15.433" v="1796" actId="478"/>
          <ac:picMkLst>
            <pc:docMk/>
            <pc:sldMk cId="1333240207" sldId="304"/>
            <ac:picMk id="21" creationId="{F38AB470-209F-4BFD-960B-62931D59022C}"/>
          </ac:picMkLst>
        </pc:picChg>
        <pc:picChg chg="add del mod">
          <ac:chgData name="Paul Schroeder" userId="4559e6db-9711-4385-b2a2-bd403ebc01fa" providerId="ADAL" clId="{EB973ADB-61C0-4ACE-B7BA-14D891EC08F8}" dt="2019-07-08T03:10:12.658" v="1794"/>
          <ac:picMkLst>
            <pc:docMk/>
            <pc:sldMk cId="1333240207" sldId="304"/>
            <ac:picMk id="22" creationId="{5907C67B-6D5A-4651-ABBB-638547F33DE8}"/>
          </ac:picMkLst>
        </pc:picChg>
        <pc:picChg chg="add mod">
          <ac:chgData name="Paul Schroeder" userId="4559e6db-9711-4385-b2a2-bd403ebc01fa" providerId="ADAL" clId="{EB973ADB-61C0-4ACE-B7BA-14D891EC08F8}" dt="2019-07-08T03:10:36.092" v="1799" actId="14100"/>
          <ac:picMkLst>
            <pc:docMk/>
            <pc:sldMk cId="1333240207" sldId="304"/>
            <ac:picMk id="23" creationId="{19873912-92F8-4A88-B9D7-4F801610864D}"/>
          </ac:picMkLst>
        </pc:picChg>
      </pc:sldChg>
      <pc:sldChg chg="addSp delSp modSp add setBg modAnim modNotesTx">
        <pc:chgData name="Paul Schroeder" userId="4559e6db-9711-4385-b2a2-bd403ebc01fa" providerId="ADAL" clId="{EB973ADB-61C0-4ACE-B7BA-14D891EC08F8}" dt="2019-07-10T00:35:47.426" v="13313" actId="113"/>
        <pc:sldMkLst>
          <pc:docMk/>
          <pc:sldMk cId="8978872" sldId="305"/>
        </pc:sldMkLst>
        <pc:spChg chg="add mod">
          <ac:chgData name="Paul Schroeder" userId="4559e6db-9711-4385-b2a2-bd403ebc01fa" providerId="ADAL" clId="{EB973ADB-61C0-4ACE-B7BA-14D891EC08F8}" dt="2019-07-09T14:26:25.756" v="6797" actId="207"/>
          <ac:spMkLst>
            <pc:docMk/>
            <pc:sldMk cId="8978872" sldId="305"/>
            <ac:spMk id="2" creationId="{3C643AAA-DC82-4BFA-8AF1-F36E3A6B723E}"/>
          </ac:spMkLst>
        </pc:spChg>
        <pc:spChg chg="del">
          <ac:chgData name="Paul Schroeder" userId="4559e6db-9711-4385-b2a2-bd403ebc01fa" providerId="ADAL" clId="{EB973ADB-61C0-4ACE-B7BA-14D891EC08F8}" dt="2019-07-08T03:24:39.429" v="1801"/>
          <ac:spMkLst>
            <pc:docMk/>
            <pc:sldMk cId="8978872" sldId="305"/>
            <ac:spMk id="2" creationId="{A5ECA3AF-9A5D-4A5C-8E73-62782C55C11B}"/>
          </ac:spMkLst>
        </pc:spChg>
        <pc:spChg chg="del">
          <ac:chgData name="Paul Schroeder" userId="4559e6db-9711-4385-b2a2-bd403ebc01fa" providerId="ADAL" clId="{EB973ADB-61C0-4ACE-B7BA-14D891EC08F8}" dt="2019-07-08T03:24:39.429" v="1801"/>
          <ac:spMkLst>
            <pc:docMk/>
            <pc:sldMk cId="8978872" sldId="305"/>
            <ac:spMk id="3" creationId="{CFB484A6-C049-4D4E-8435-863C23AC7E08}"/>
          </ac:spMkLst>
        </pc:spChg>
        <pc:spChg chg="del">
          <ac:chgData name="Paul Schroeder" userId="4559e6db-9711-4385-b2a2-bd403ebc01fa" providerId="ADAL" clId="{EB973ADB-61C0-4ACE-B7BA-14D891EC08F8}" dt="2019-07-08T03:24:39.429" v="1801"/>
          <ac:spMkLst>
            <pc:docMk/>
            <pc:sldMk cId="8978872" sldId="305"/>
            <ac:spMk id="4" creationId="{6F0E452A-9482-49E3-BF04-E174DBF18367}"/>
          </ac:spMkLst>
        </pc:spChg>
        <pc:spChg chg="del">
          <ac:chgData name="Paul Schroeder" userId="4559e6db-9711-4385-b2a2-bd403ebc01fa" providerId="ADAL" clId="{EB973ADB-61C0-4ACE-B7BA-14D891EC08F8}" dt="2019-07-08T03:24:39.429" v="1801"/>
          <ac:spMkLst>
            <pc:docMk/>
            <pc:sldMk cId="8978872" sldId="305"/>
            <ac:spMk id="5" creationId="{35D92748-7A4F-4539-91CE-D2EC0ACB50B0}"/>
          </ac:spMkLst>
        </pc:spChg>
        <pc:spChg chg="del">
          <ac:chgData name="Paul Schroeder" userId="4559e6db-9711-4385-b2a2-bd403ebc01fa" providerId="ADAL" clId="{EB973ADB-61C0-4ACE-B7BA-14D891EC08F8}" dt="2019-07-08T03:24:39.429" v="1801"/>
          <ac:spMkLst>
            <pc:docMk/>
            <pc:sldMk cId="8978872" sldId="305"/>
            <ac:spMk id="6" creationId="{C11DF635-17C7-4BCA-A110-1F52164E47AD}"/>
          </ac:spMkLst>
        </pc:spChg>
        <pc:spChg chg="add mod">
          <ac:chgData name="Paul Schroeder" userId="4559e6db-9711-4385-b2a2-bd403ebc01fa" providerId="ADAL" clId="{EB973ADB-61C0-4ACE-B7BA-14D891EC08F8}" dt="2019-07-09T16:41:10.491" v="7069" actId="14100"/>
          <ac:spMkLst>
            <pc:docMk/>
            <pc:sldMk cId="8978872" sldId="305"/>
            <ac:spMk id="7" creationId="{EA24D6C3-C87E-4ECC-B0CF-18D1EAC169F1}"/>
          </ac:spMkLst>
        </pc:spChg>
        <pc:spChg chg="add mod">
          <ac:chgData name="Paul Schroeder" userId="4559e6db-9711-4385-b2a2-bd403ebc01fa" providerId="ADAL" clId="{EB973ADB-61C0-4ACE-B7BA-14D891EC08F8}" dt="2019-07-09T16:41:09.063" v="7068" actId="14100"/>
          <ac:spMkLst>
            <pc:docMk/>
            <pc:sldMk cId="8978872" sldId="305"/>
            <ac:spMk id="8" creationId="{5365C07D-9F4C-41D5-9A13-4B9D3327A864}"/>
          </ac:spMkLst>
        </pc:spChg>
        <pc:spChg chg="add del mod">
          <ac:chgData name="Paul Schroeder" userId="4559e6db-9711-4385-b2a2-bd403ebc01fa" providerId="ADAL" clId="{EB973ADB-61C0-4ACE-B7BA-14D891EC08F8}" dt="2019-07-08T03:29:16.289" v="1938" actId="478"/>
          <ac:spMkLst>
            <pc:docMk/>
            <pc:sldMk cId="8978872" sldId="305"/>
            <ac:spMk id="9" creationId="{889B02A0-97CD-477E-89E6-FB77DB3CBA4F}"/>
          </ac:spMkLst>
        </pc:spChg>
        <pc:spChg chg="add mod">
          <ac:chgData name="Paul Schroeder" userId="4559e6db-9711-4385-b2a2-bd403ebc01fa" providerId="ADAL" clId="{EB973ADB-61C0-4ACE-B7BA-14D891EC08F8}" dt="2019-07-08T03:51:08.631" v="2116" actId="207"/>
          <ac:spMkLst>
            <pc:docMk/>
            <pc:sldMk cId="8978872" sldId="305"/>
            <ac:spMk id="13" creationId="{E0CD3F16-A04A-43BB-99FE-5A5C347B0DFC}"/>
          </ac:spMkLst>
        </pc:spChg>
        <pc:graphicFrameChg chg="add del mod">
          <ac:chgData name="Paul Schroeder" userId="4559e6db-9711-4385-b2a2-bd403ebc01fa" providerId="ADAL" clId="{EB973ADB-61C0-4ACE-B7BA-14D891EC08F8}" dt="2019-07-08T03:25:52.356" v="1894"/>
          <ac:graphicFrameMkLst>
            <pc:docMk/>
            <pc:sldMk cId="8978872" sldId="305"/>
            <ac:graphicFrameMk id="10" creationId="{CDFA3480-6726-4557-9538-FE1A2497667F}"/>
          </ac:graphicFrameMkLst>
        </pc:graphicFrameChg>
        <pc:picChg chg="add del">
          <ac:chgData name="Paul Schroeder" userId="4559e6db-9711-4385-b2a2-bd403ebc01fa" providerId="ADAL" clId="{EB973ADB-61C0-4ACE-B7BA-14D891EC08F8}" dt="2019-07-08T03:26:08.034" v="1896"/>
          <ac:picMkLst>
            <pc:docMk/>
            <pc:sldMk cId="8978872" sldId="305"/>
            <ac:picMk id="11" creationId="{13A1C4B8-6765-4612-9FE7-4157743416FC}"/>
          </ac:picMkLst>
        </pc:picChg>
        <pc:picChg chg="add mod">
          <ac:chgData name="Paul Schroeder" userId="4559e6db-9711-4385-b2a2-bd403ebc01fa" providerId="ADAL" clId="{EB973ADB-61C0-4ACE-B7BA-14D891EC08F8}" dt="2019-07-08T03:49:00.891" v="2053" actId="1076"/>
          <ac:picMkLst>
            <pc:docMk/>
            <pc:sldMk cId="8978872" sldId="305"/>
            <ac:picMk id="12" creationId="{D62D0457-5A57-46BB-A668-FA6063CBF001}"/>
          </ac:picMkLst>
        </pc:picChg>
        <pc:picChg chg="add mod">
          <ac:chgData name="Paul Schroeder" userId="4559e6db-9711-4385-b2a2-bd403ebc01fa" providerId="ADAL" clId="{EB973ADB-61C0-4ACE-B7BA-14D891EC08F8}" dt="2019-07-08T03:33:14.766" v="1979" actId="1037"/>
          <ac:picMkLst>
            <pc:docMk/>
            <pc:sldMk cId="8978872" sldId="305"/>
            <ac:picMk id="15" creationId="{8E313959-73FD-424E-9E56-F3F0EE260A63}"/>
          </ac:picMkLst>
        </pc:picChg>
      </pc:sldChg>
      <pc:sldChg chg="addSp delSp modSp add modAnim modNotesTx">
        <pc:chgData name="Paul Schroeder" userId="4559e6db-9711-4385-b2a2-bd403ebc01fa" providerId="ADAL" clId="{EB973ADB-61C0-4ACE-B7BA-14D891EC08F8}" dt="2019-07-10T00:37:02.939" v="13317" actId="113"/>
        <pc:sldMkLst>
          <pc:docMk/>
          <pc:sldMk cId="1747994638" sldId="306"/>
        </pc:sldMkLst>
        <pc:spChg chg="mod">
          <ac:chgData name="Paul Schroeder" userId="4559e6db-9711-4385-b2a2-bd403ebc01fa" providerId="ADAL" clId="{EB973ADB-61C0-4ACE-B7BA-14D891EC08F8}" dt="2019-07-09T16:52:27.799" v="7129" actId="14100"/>
          <ac:spMkLst>
            <pc:docMk/>
            <pc:sldMk cId="1747994638" sldId="306"/>
            <ac:spMk id="2" creationId="{6002434E-89C0-43B1-A52A-2CAA1DEEB4C4}"/>
          </ac:spMkLst>
        </pc:spChg>
        <pc:spChg chg="del">
          <ac:chgData name="Paul Schroeder" userId="4559e6db-9711-4385-b2a2-bd403ebc01fa" providerId="ADAL" clId="{EB973ADB-61C0-4ACE-B7BA-14D891EC08F8}" dt="2019-07-08T03:36:31.109" v="1992" actId="478"/>
          <ac:spMkLst>
            <pc:docMk/>
            <pc:sldMk cId="1747994638" sldId="306"/>
            <ac:spMk id="3" creationId="{2F0ABC98-99E0-4A1B-9BA2-F2C745095A90}"/>
          </ac:spMkLst>
        </pc:spChg>
        <pc:spChg chg="add del">
          <ac:chgData name="Paul Schroeder" userId="4559e6db-9711-4385-b2a2-bd403ebc01fa" providerId="ADAL" clId="{EB973ADB-61C0-4ACE-B7BA-14D891EC08F8}" dt="2019-07-08T03:38:34.954" v="1998" actId="478"/>
          <ac:spMkLst>
            <pc:docMk/>
            <pc:sldMk cId="1747994638" sldId="306"/>
            <ac:spMk id="4" creationId="{2EB3C834-6B71-43B2-948B-AF7292CD81FE}"/>
          </ac:spMkLst>
        </pc:spChg>
        <pc:spChg chg="add del mod">
          <ac:chgData name="Paul Schroeder" userId="4559e6db-9711-4385-b2a2-bd403ebc01fa" providerId="ADAL" clId="{EB973ADB-61C0-4ACE-B7BA-14D891EC08F8}" dt="2019-07-08T03:38:29.678" v="1997"/>
          <ac:spMkLst>
            <pc:docMk/>
            <pc:sldMk cId="1747994638" sldId="306"/>
            <ac:spMk id="6" creationId="{79F0C280-D9B8-4CF6-8382-4571430C878D}"/>
          </ac:spMkLst>
        </pc:spChg>
        <pc:spChg chg="add del mod">
          <ac:chgData name="Paul Schroeder" userId="4559e6db-9711-4385-b2a2-bd403ebc01fa" providerId="ADAL" clId="{EB973ADB-61C0-4ACE-B7BA-14D891EC08F8}" dt="2019-07-08T03:38:29.678" v="1997"/>
          <ac:spMkLst>
            <pc:docMk/>
            <pc:sldMk cId="1747994638" sldId="306"/>
            <ac:spMk id="7" creationId="{9EB520FD-24D1-4E03-B286-C77B573CEE6A}"/>
          </ac:spMkLst>
        </pc:spChg>
        <pc:spChg chg="add del mod">
          <ac:chgData name="Paul Schroeder" userId="4559e6db-9711-4385-b2a2-bd403ebc01fa" providerId="ADAL" clId="{EB973ADB-61C0-4ACE-B7BA-14D891EC08F8}" dt="2019-07-08T03:38:29.678" v="1997"/>
          <ac:spMkLst>
            <pc:docMk/>
            <pc:sldMk cId="1747994638" sldId="306"/>
            <ac:spMk id="8" creationId="{7F93C483-1B0A-4F1B-BC90-A5FEDAC2FEE0}"/>
          </ac:spMkLst>
        </pc:spChg>
        <pc:spChg chg="add del mod">
          <ac:chgData name="Paul Schroeder" userId="4559e6db-9711-4385-b2a2-bd403ebc01fa" providerId="ADAL" clId="{EB973ADB-61C0-4ACE-B7BA-14D891EC08F8}" dt="2019-07-08T03:38:29.678" v="1997"/>
          <ac:spMkLst>
            <pc:docMk/>
            <pc:sldMk cId="1747994638" sldId="306"/>
            <ac:spMk id="9" creationId="{61DBDCAC-EBE3-45E2-A21E-EA6DA675FB5E}"/>
          </ac:spMkLst>
        </pc:spChg>
        <pc:spChg chg="add mod ord">
          <ac:chgData name="Paul Schroeder" userId="4559e6db-9711-4385-b2a2-bd403ebc01fa" providerId="ADAL" clId="{EB973ADB-61C0-4ACE-B7BA-14D891EC08F8}" dt="2019-07-09T16:52:32.883" v="7132" actId="1076"/>
          <ac:spMkLst>
            <pc:docMk/>
            <pc:sldMk cId="1747994638" sldId="306"/>
            <ac:spMk id="13" creationId="{81C870BE-9B4A-4DBE-8B90-85DCE24F27B5}"/>
          </ac:spMkLst>
        </pc:spChg>
        <pc:spChg chg="add mod">
          <ac:chgData name="Paul Schroeder" userId="4559e6db-9711-4385-b2a2-bd403ebc01fa" providerId="ADAL" clId="{EB973ADB-61C0-4ACE-B7BA-14D891EC08F8}" dt="2019-07-08T03:45:16.175" v="2016" actId="1076"/>
          <ac:spMkLst>
            <pc:docMk/>
            <pc:sldMk cId="1747994638" sldId="306"/>
            <ac:spMk id="15" creationId="{B62CC421-F520-415F-8F77-2FC51F542A6D}"/>
          </ac:spMkLst>
        </pc:spChg>
        <pc:spChg chg="add mod">
          <ac:chgData name="Paul Schroeder" userId="4559e6db-9711-4385-b2a2-bd403ebc01fa" providerId="ADAL" clId="{EB973ADB-61C0-4ACE-B7BA-14D891EC08F8}" dt="2019-07-09T17:17:16.829" v="7156" actId="14100"/>
          <ac:spMkLst>
            <pc:docMk/>
            <pc:sldMk cId="1747994638" sldId="306"/>
            <ac:spMk id="16" creationId="{E88FCBD4-5449-4CC1-AF05-722A48A2FEC3}"/>
          </ac:spMkLst>
        </pc:spChg>
        <pc:spChg chg="add mod ord">
          <ac:chgData name="Paul Schroeder" userId="4559e6db-9711-4385-b2a2-bd403ebc01fa" providerId="ADAL" clId="{EB973ADB-61C0-4ACE-B7BA-14D891EC08F8}" dt="2019-07-09T16:52:11.822" v="7105" actId="1036"/>
          <ac:spMkLst>
            <pc:docMk/>
            <pc:sldMk cId="1747994638" sldId="306"/>
            <ac:spMk id="17" creationId="{7D270627-9F0D-471A-BAFD-10E7AA345F43}"/>
          </ac:spMkLst>
        </pc:spChg>
        <pc:spChg chg="add mod">
          <ac:chgData name="Paul Schroeder" userId="4559e6db-9711-4385-b2a2-bd403ebc01fa" providerId="ADAL" clId="{EB973ADB-61C0-4ACE-B7BA-14D891EC08F8}" dt="2019-07-09T16:53:21.610" v="7146" actId="20577"/>
          <ac:spMkLst>
            <pc:docMk/>
            <pc:sldMk cId="1747994638" sldId="306"/>
            <ac:spMk id="18" creationId="{BC058C21-E38E-47F6-99BF-1734A7BE60C3}"/>
          </ac:spMkLst>
        </pc:spChg>
        <pc:picChg chg="add mod">
          <ac:chgData name="Paul Schroeder" userId="4559e6db-9711-4385-b2a2-bd403ebc01fa" providerId="ADAL" clId="{EB973ADB-61C0-4ACE-B7BA-14D891EC08F8}" dt="2019-07-09T16:53:07.342" v="7135" actId="1076"/>
          <ac:picMkLst>
            <pc:docMk/>
            <pc:sldMk cId="1747994638" sldId="306"/>
            <ac:picMk id="5" creationId="{6B8E5F68-B584-4F88-8BAD-58EB9D0D463C}"/>
          </ac:picMkLst>
        </pc:picChg>
        <pc:picChg chg="add mod">
          <ac:chgData name="Paul Schroeder" userId="4559e6db-9711-4385-b2a2-bd403ebc01fa" providerId="ADAL" clId="{EB973ADB-61C0-4ACE-B7BA-14D891EC08F8}" dt="2019-07-09T16:52:18.010" v="7128" actId="1036"/>
          <ac:picMkLst>
            <pc:docMk/>
            <pc:sldMk cId="1747994638" sldId="306"/>
            <ac:picMk id="10" creationId="{662A1C9C-57B1-4A1F-8268-930251CCE3A9}"/>
          </ac:picMkLst>
        </pc:picChg>
        <pc:picChg chg="add mod">
          <ac:chgData name="Paul Schroeder" userId="4559e6db-9711-4385-b2a2-bd403ebc01fa" providerId="ADAL" clId="{EB973ADB-61C0-4ACE-B7BA-14D891EC08F8}" dt="2019-07-09T16:54:18.903" v="7149" actId="14100"/>
          <ac:picMkLst>
            <pc:docMk/>
            <pc:sldMk cId="1747994638" sldId="306"/>
            <ac:picMk id="11" creationId="{C7E9E371-09DE-471A-8A41-0CC632D149C4}"/>
          </ac:picMkLst>
        </pc:picChg>
        <pc:picChg chg="add mod">
          <ac:chgData name="Paul Schroeder" userId="4559e6db-9711-4385-b2a2-bd403ebc01fa" providerId="ADAL" clId="{EB973ADB-61C0-4ACE-B7BA-14D891EC08F8}" dt="2019-07-09T16:53:58.187" v="7148" actId="1076"/>
          <ac:picMkLst>
            <pc:docMk/>
            <pc:sldMk cId="1747994638" sldId="306"/>
            <ac:picMk id="12" creationId="{E4E4DE16-465B-4E52-9E3C-7F6953CA605E}"/>
          </ac:picMkLst>
        </pc:picChg>
        <pc:cxnChg chg="add mod">
          <ac:chgData name="Paul Schroeder" userId="4559e6db-9711-4385-b2a2-bd403ebc01fa" providerId="ADAL" clId="{EB973ADB-61C0-4ACE-B7BA-14D891EC08F8}" dt="2019-07-09T16:54:27.910" v="7151" actId="14100"/>
          <ac:cxnSpMkLst>
            <pc:docMk/>
            <pc:sldMk cId="1747994638" sldId="306"/>
            <ac:cxnSpMk id="14" creationId="{884594B5-CC44-49BE-A080-549F33631340}"/>
          </ac:cxnSpMkLst>
        </pc:cxnChg>
      </pc:sldChg>
      <pc:sldChg chg="addSp delSp modSp add setBg modNotesTx">
        <pc:chgData name="Paul Schroeder" userId="4559e6db-9711-4385-b2a2-bd403ebc01fa" providerId="ADAL" clId="{EB973ADB-61C0-4ACE-B7BA-14D891EC08F8}" dt="2019-07-10T00:37:22.938" v="13318" actId="113"/>
        <pc:sldMkLst>
          <pc:docMk/>
          <pc:sldMk cId="1934371590" sldId="307"/>
        </pc:sldMkLst>
        <pc:spChg chg="mod">
          <ac:chgData name="Paul Schroeder" userId="4559e6db-9711-4385-b2a2-bd403ebc01fa" providerId="ADAL" clId="{EB973ADB-61C0-4ACE-B7BA-14D891EC08F8}" dt="2019-07-08T15:12:07.762" v="2640" actId="20577"/>
          <ac:spMkLst>
            <pc:docMk/>
            <pc:sldMk cId="1934371590" sldId="307"/>
            <ac:spMk id="2" creationId="{48C5F0FC-606A-40BD-B02D-84FB616B3AA5}"/>
          </ac:spMkLst>
        </pc:spChg>
        <pc:spChg chg="add del mod">
          <ac:chgData name="Paul Schroeder" userId="4559e6db-9711-4385-b2a2-bd403ebc01fa" providerId="ADAL" clId="{EB973ADB-61C0-4ACE-B7BA-14D891EC08F8}" dt="2019-07-09T14:27:36.285" v="6802" actId="14100"/>
          <ac:spMkLst>
            <pc:docMk/>
            <pc:sldMk cId="1934371590" sldId="307"/>
            <ac:spMk id="3" creationId="{0D963E0C-E331-49C1-8087-878CB9CF98AF}"/>
          </ac:spMkLst>
        </pc:spChg>
        <pc:spChg chg="add del mod">
          <ac:chgData name="Paul Schroeder" userId="4559e6db-9711-4385-b2a2-bd403ebc01fa" providerId="ADAL" clId="{EB973ADB-61C0-4ACE-B7BA-14D891EC08F8}" dt="2019-07-09T14:27:30.073" v="6800" actId="14100"/>
          <ac:spMkLst>
            <pc:docMk/>
            <pc:sldMk cId="1934371590" sldId="307"/>
            <ac:spMk id="4" creationId="{6CEE1226-AC42-437C-9460-08309433E18B}"/>
          </ac:spMkLst>
        </pc:spChg>
        <pc:spChg chg="add del mod">
          <ac:chgData name="Paul Schroeder" userId="4559e6db-9711-4385-b2a2-bd403ebc01fa" providerId="ADAL" clId="{EB973ADB-61C0-4ACE-B7BA-14D891EC08F8}" dt="2019-07-08T14:46:57.987" v="2294"/>
          <ac:spMkLst>
            <pc:docMk/>
            <pc:sldMk cId="1934371590" sldId="307"/>
            <ac:spMk id="5" creationId="{57009D30-429A-4418-AC75-DDEE0DAFCDD9}"/>
          </ac:spMkLst>
        </pc:spChg>
        <pc:spChg chg="add del mod">
          <ac:chgData name="Paul Schroeder" userId="4559e6db-9711-4385-b2a2-bd403ebc01fa" providerId="ADAL" clId="{EB973ADB-61C0-4ACE-B7BA-14D891EC08F8}" dt="2019-07-08T14:46:57.987" v="2294"/>
          <ac:spMkLst>
            <pc:docMk/>
            <pc:sldMk cId="1934371590" sldId="307"/>
            <ac:spMk id="6" creationId="{4B5131A3-FEC1-4673-9CEC-3EE7922DCCE1}"/>
          </ac:spMkLst>
        </pc:spChg>
        <pc:spChg chg="add del mod">
          <ac:chgData name="Paul Schroeder" userId="4559e6db-9711-4385-b2a2-bd403ebc01fa" providerId="ADAL" clId="{EB973ADB-61C0-4ACE-B7BA-14D891EC08F8}" dt="2019-07-08T14:46:57.987" v="2294"/>
          <ac:spMkLst>
            <pc:docMk/>
            <pc:sldMk cId="1934371590" sldId="307"/>
            <ac:spMk id="7" creationId="{28334431-982F-47EE-ADD4-2BDBB1AC0278}"/>
          </ac:spMkLst>
        </pc:spChg>
        <pc:spChg chg="add del mod">
          <ac:chgData name="Paul Schroeder" userId="4559e6db-9711-4385-b2a2-bd403ebc01fa" providerId="ADAL" clId="{EB973ADB-61C0-4ACE-B7BA-14D891EC08F8}" dt="2019-07-08T14:46:57.987" v="2294"/>
          <ac:spMkLst>
            <pc:docMk/>
            <pc:sldMk cId="1934371590" sldId="307"/>
            <ac:spMk id="8" creationId="{CFA0DB84-68B9-4BDB-8536-EF45DC43B446}"/>
          </ac:spMkLst>
        </pc:spChg>
        <pc:picChg chg="add del">
          <ac:chgData name="Paul Schroeder" userId="4559e6db-9711-4385-b2a2-bd403ebc01fa" providerId="ADAL" clId="{EB973ADB-61C0-4ACE-B7BA-14D891EC08F8}" dt="2019-07-08T14:46:57.497" v="2293"/>
          <ac:picMkLst>
            <pc:docMk/>
            <pc:sldMk cId="1934371590" sldId="307"/>
            <ac:picMk id="9" creationId="{9AE1D600-A78D-4698-8A29-412C7F8E3E6D}"/>
          </ac:picMkLst>
        </pc:picChg>
        <pc:picChg chg="add del mod">
          <ac:chgData name="Paul Schroeder" userId="4559e6db-9711-4385-b2a2-bd403ebc01fa" providerId="ADAL" clId="{EB973ADB-61C0-4ACE-B7BA-14D891EC08F8}" dt="2019-07-08T14:47:44.985" v="2299" actId="478"/>
          <ac:picMkLst>
            <pc:docMk/>
            <pc:sldMk cId="1934371590" sldId="307"/>
            <ac:picMk id="10" creationId="{DB46AA54-1AB2-4FC3-BBC2-663069F4EB4D}"/>
          </ac:picMkLst>
        </pc:picChg>
        <pc:picChg chg="add mod">
          <ac:chgData name="Paul Schroeder" userId="4559e6db-9711-4385-b2a2-bd403ebc01fa" providerId="ADAL" clId="{EB973ADB-61C0-4ACE-B7BA-14D891EC08F8}" dt="2019-07-08T14:48:07.046" v="2323" actId="14100"/>
          <ac:picMkLst>
            <pc:docMk/>
            <pc:sldMk cId="1934371590" sldId="307"/>
            <ac:picMk id="11" creationId="{F14E2D9B-191E-4655-BCCE-4F96EF2DB37C}"/>
          </ac:picMkLst>
        </pc:picChg>
      </pc:sldChg>
      <pc:sldChg chg="addSp delSp modSp add modNotesTx">
        <pc:chgData name="Paul Schroeder" userId="4559e6db-9711-4385-b2a2-bd403ebc01fa" providerId="ADAL" clId="{EB973ADB-61C0-4ACE-B7BA-14D891EC08F8}" dt="2019-07-10T00:32:25.090" v="13305" actId="113"/>
        <pc:sldMkLst>
          <pc:docMk/>
          <pc:sldMk cId="883159393" sldId="308"/>
        </pc:sldMkLst>
        <pc:spChg chg="mod">
          <ac:chgData name="Paul Schroeder" userId="4559e6db-9711-4385-b2a2-bd403ebc01fa" providerId="ADAL" clId="{EB973ADB-61C0-4ACE-B7BA-14D891EC08F8}" dt="2019-07-08T14:36:55.044" v="2269" actId="1035"/>
          <ac:spMkLst>
            <pc:docMk/>
            <pc:sldMk cId="883159393" sldId="308"/>
            <ac:spMk id="2" creationId="{78E2E27B-744A-40A2-B6C4-5B7F90ED2377}"/>
          </ac:spMkLst>
        </pc:spChg>
        <pc:spChg chg="del">
          <ac:chgData name="Paul Schroeder" userId="4559e6db-9711-4385-b2a2-bd403ebc01fa" providerId="ADAL" clId="{EB973ADB-61C0-4ACE-B7BA-14D891EC08F8}" dt="2019-07-08T14:20:00.802" v="2133" actId="478"/>
          <ac:spMkLst>
            <pc:docMk/>
            <pc:sldMk cId="883159393" sldId="308"/>
            <ac:spMk id="3" creationId="{D8F3E98F-B1C8-4D85-BA1C-C5FFB519B24E}"/>
          </ac:spMkLst>
        </pc:spChg>
        <pc:spChg chg="mod">
          <ac:chgData name="Paul Schroeder" userId="4559e6db-9711-4385-b2a2-bd403ebc01fa" providerId="ADAL" clId="{EB973ADB-61C0-4ACE-B7BA-14D891EC08F8}" dt="2019-07-08T14:36:44.490" v="2226" actId="1076"/>
          <ac:spMkLst>
            <pc:docMk/>
            <pc:sldMk cId="883159393" sldId="308"/>
            <ac:spMk id="6" creationId="{F7E34460-45FD-4FF4-9067-2FB07E35D7F2}"/>
          </ac:spMkLst>
        </pc:spChg>
        <pc:spChg chg="add del mod">
          <ac:chgData name="Paul Schroeder" userId="4559e6db-9711-4385-b2a2-bd403ebc01fa" providerId="ADAL" clId="{EB973ADB-61C0-4ACE-B7BA-14D891EC08F8}" dt="2019-07-08T14:20:04.881" v="2134" actId="478"/>
          <ac:spMkLst>
            <pc:docMk/>
            <pc:sldMk cId="883159393" sldId="308"/>
            <ac:spMk id="8" creationId="{9CFE4CB3-13FB-4DB6-9062-E923A42F7BC2}"/>
          </ac:spMkLst>
        </pc:spChg>
        <pc:spChg chg="add mod">
          <ac:chgData name="Paul Schroeder" userId="4559e6db-9711-4385-b2a2-bd403ebc01fa" providerId="ADAL" clId="{EB973ADB-61C0-4ACE-B7BA-14D891EC08F8}" dt="2019-07-09T15:56:30.001" v="7040" actId="14100"/>
          <ac:spMkLst>
            <pc:docMk/>
            <pc:sldMk cId="883159393" sldId="308"/>
            <ac:spMk id="10" creationId="{8DBDAD4D-2069-4D08-9FEC-D398F3B83F87}"/>
          </ac:spMkLst>
        </pc:spChg>
        <pc:spChg chg="add del mod">
          <ac:chgData name="Paul Schroeder" userId="4559e6db-9711-4385-b2a2-bd403ebc01fa" providerId="ADAL" clId="{EB973ADB-61C0-4ACE-B7BA-14D891EC08F8}" dt="2019-07-08T14:33:54.072" v="2190" actId="478"/>
          <ac:spMkLst>
            <pc:docMk/>
            <pc:sldMk cId="883159393" sldId="308"/>
            <ac:spMk id="11" creationId="{1CB015BE-A058-4B2B-90DC-4014F9EEEC55}"/>
          </ac:spMkLst>
        </pc:spChg>
        <pc:spChg chg="add mod">
          <ac:chgData name="Paul Schroeder" userId="4559e6db-9711-4385-b2a2-bd403ebc01fa" providerId="ADAL" clId="{EB973ADB-61C0-4ACE-B7BA-14D891EC08F8}" dt="2019-07-08T14:34:55.032" v="2199" actId="403"/>
          <ac:spMkLst>
            <pc:docMk/>
            <pc:sldMk cId="883159393" sldId="308"/>
            <ac:spMk id="12" creationId="{0FBE2F37-0AA9-4233-95C1-9BCC9AA58FE4}"/>
          </ac:spMkLst>
        </pc:spChg>
        <pc:spChg chg="add mod">
          <ac:chgData name="Paul Schroeder" userId="4559e6db-9711-4385-b2a2-bd403ebc01fa" providerId="ADAL" clId="{EB973ADB-61C0-4ACE-B7BA-14D891EC08F8}" dt="2019-07-08T14:35:10.699" v="2203" actId="20577"/>
          <ac:spMkLst>
            <pc:docMk/>
            <pc:sldMk cId="883159393" sldId="308"/>
            <ac:spMk id="13" creationId="{C12278C1-4B23-47EF-97D0-86810FC876D7}"/>
          </ac:spMkLst>
        </pc:spChg>
        <pc:spChg chg="add mod">
          <ac:chgData name="Paul Schroeder" userId="4559e6db-9711-4385-b2a2-bd403ebc01fa" providerId="ADAL" clId="{EB973ADB-61C0-4ACE-B7BA-14D891EC08F8}" dt="2019-07-08T14:35:23.582" v="2207" actId="20577"/>
          <ac:spMkLst>
            <pc:docMk/>
            <pc:sldMk cId="883159393" sldId="308"/>
            <ac:spMk id="14" creationId="{882D5F54-591C-4189-88FC-25A8ABF326FE}"/>
          </ac:spMkLst>
        </pc:spChg>
        <pc:spChg chg="add mod">
          <ac:chgData name="Paul Schroeder" userId="4559e6db-9711-4385-b2a2-bd403ebc01fa" providerId="ADAL" clId="{EB973ADB-61C0-4ACE-B7BA-14D891EC08F8}" dt="2019-07-08T14:35:31.958" v="2211" actId="20577"/>
          <ac:spMkLst>
            <pc:docMk/>
            <pc:sldMk cId="883159393" sldId="308"/>
            <ac:spMk id="15" creationId="{C92E1760-73B1-424B-B27C-17FEB8A2454E}"/>
          </ac:spMkLst>
        </pc:spChg>
        <pc:graphicFrameChg chg="add del mod">
          <ac:chgData name="Paul Schroeder" userId="4559e6db-9711-4385-b2a2-bd403ebc01fa" providerId="ADAL" clId="{EB973ADB-61C0-4ACE-B7BA-14D891EC08F8}" dt="2019-07-08T14:19:52.771" v="2132" actId="1032"/>
          <ac:graphicFrameMkLst>
            <pc:docMk/>
            <pc:sldMk cId="883159393" sldId="308"/>
            <ac:graphicFrameMk id="4" creationId="{8B52D7B7-D58A-4C5F-9E35-888070F5F6E6}"/>
          </ac:graphicFrameMkLst>
        </pc:graphicFrameChg>
        <pc:graphicFrameChg chg="add mod">
          <ac:chgData name="Paul Schroeder" userId="4559e6db-9711-4385-b2a2-bd403ebc01fa" providerId="ADAL" clId="{EB973ADB-61C0-4ACE-B7BA-14D891EC08F8}" dt="2019-07-08T14:22:34.977" v="2165"/>
          <ac:graphicFrameMkLst>
            <pc:docMk/>
            <pc:sldMk cId="883159393" sldId="308"/>
            <ac:graphicFrameMk id="9" creationId="{B8E5531C-EC5A-483B-990C-38423388B079}"/>
          </ac:graphicFrameMkLst>
        </pc:graphicFrameChg>
        <pc:picChg chg="mod">
          <ac:chgData name="Paul Schroeder" userId="4559e6db-9711-4385-b2a2-bd403ebc01fa" providerId="ADAL" clId="{EB973ADB-61C0-4ACE-B7BA-14D891EC08F8}" dt="2019-07-09T15:52:50.396" v="6918" actId="1076"/>
          <ac:picMkLst>
            <pc:docMk/>
            <pc:sldMk cId="883159393" sldId="308"/>
            <ac:picMk id="5" creationId="{85FC1DF5-AD66-40AF-9461-C840C20E56DD}"/>
          </ac:picMkLst>
        </pc:picChg>
      </pc:sldChg>
      <pc:sldChg chg="addSp delSp modSp add mod setBg modNotesTx">
        <pc:chgData name="Paul Schroeder" userId="4559e6db-9711-4385-b2a2-bd403ebc01fa" providerId="ADAL" clId="{EB973ADB-61C0-4ACE-B7BA-14D891EC08F8}" dt="2019-07-10T00:38:08.818" v="13325" actId="113"/>
        <pc:sldMkLst>
          <pc:docMk/>
          <pc:sldMk cId="3459279565" sldId="309"/>
        </pc:sldMkLst>
        <pc:spChg chg="mod">
          <ac:chgData name="Paul Schroeder" userId="4559e6db-9711-4385-b2a2-bd403ebc01fa" providerId="ADAL" clId="{EB973ADB-61C0-4ACE-B7BA-14D891EC08F8}" dt="2019-07-08T15:22:05.025" v="2669" actId="26606"/>
          <ac:spMkLst>
            <pc:docMk/>
            <pc:sldMk cId="3459279565" sldId="309"/>
            <ac:spMk id="2" creationId="{48C5F0FC-606A-40BD-B02D-84FB616B3AA5}"/>
          </ac:spMkLst>
        </pc:spChg>
        <pc:spChg chg="del">
          <ac:chgData name="Paul Schroeder" userId="4559e6db-9711-4385-b2a2-bd403ebc01fa" providerId="ADAL" clId="{EB973ADB-61C0-4ACE-B7BA-14D891EC08F8}" dt="2019-07-08T15:18:58.319" v="2665" actId="478"/>
          <ac:spMkLst>
            <pc:docMk/>
            <pc:sldMk cId="3459279565" sldId="309"/>
            <ac:spMk id="3" creationId="{0D963E0C-E331-49C1-8087-878CB9CF98AF}"/>
          </ac:spMkLst>
        </pc:spChg>
        <pc:spChg chg="mod">
          <ac:chgData name="Paul Schroeder" userId="4559e6db-9711-4385-b2a2-bd403ebc01fa" providerId="ADAL" clId="{EB973ADB-61C0-4ACE-B7BA-14D891EC08F8}" dt="2019-07-08T16:16:55.979" v="3253" actId="6549"/>
          <ac:spMkLst>
            <pc:docMk/>
            <pc:sldMk cId="3459279565" sldId="309"/>
            <ac:spMk id="4" creationId="{6CEE1226-AC42-437C-9460-08309433E18B}"/>
          </ac:spMkLst>
        </pc:spChg>
        <pc:spChg chg="add del mod">
          <ac:chgData name="Paul Schroeder" userId="4559e6db-9711-4385-b2a2-bd403ebc01fa" providerId="ADAL" clId="{EB973ADB-61C0-4ACE-B7BA-14D891EC08F8}" dt="2019-07-08T15:19:01.948" v="2666" actId="478"/>
          <ac:spMkLst>
            <pc:docMk/>
            <pc:sldMk cId="3459279565" sldId="309"/>
            <ac:spMk id="6" creationId="{BAD70A72-88DD-4BF5-BC4F-009D459E9218}"/>
          </ac:spMkLst>
        </pc:spChg>
        <pc:spChg chg="add mod">
          <ac:chgData name="Paul Schroeder" userId="4559e6db-9711-4385-b2a2-bd403ebc01fa" providerId="ADAL" clId="{EB973ADB-61C0-4ACE-B7BA-14D891EC08F8}" dt="2019-07-08T15:25:14.623" v="2715" actId="14100"/>
          <ac:spMkLst>
            <pc:docMk/>
            <pc:sldMk cId="3459279565" sldId="309"/>
            <ac:spMk id="9" creationId="{906F48CD-E816-4F30-8745-3EC3D29392AF}"/>
          </ac:spMkLst>
        </pc:spChg>
        <pc:spChg chg="add">
          <ac:chgData name="Paul Schroeder" userId="4559e6db-9711-4385-b2a2-bd403ebc01fa" providerId="ADAL" clId="{EB973ADB-61C0-4ACE-B7BA-14D891EC08F8}" dt="2019-07-08T15:22:05.025" v="2669" actId="26606"/>
          <ac:spMkLst>
            <pc:docMk/>
            <pc:sldMk cId="3459279565" sldId="309"/>
            <ac:spMk id="12" creationId="{867D4867-5BA7-4462-B2F6-A23F4A622AA7}"/>
          </ac:spMkLst>
        </pc:spChg>
        <pc:picChg chg="add mod">
          <ac:chgData name="Paul Schroeder" userId="4559e6db-9711-4385-b2a2-bd403ebc01fa" providerId="ADAL" clId="{EB973ADB-61C0-4ACE-B7BA-14D891EC08F8}" dt="2019-07-08T21:29:41.371" v="5704" actId="1037"/>
          <ac:picMkLst>
            <pc:docMk/>
            <pc:sldMk cId="3459279565" sldId="309"/>
            <ac:picMk id="3" creationId="{151B2D78-7CA0-4FA1-A577-FB06F36F07AC}"/>
          </ac:picMkLst>
        </pc:picChg>
        <pc:picChg chg="add del mod">
          <ac:chgData name="Paul Schroeder" userId="4559e6db-9711-4385-b2a2-bd403ebc01fa" providerId="ADAL" clId="{EB973ADB-61C0-4ACE-B7BA-14D891EC08F8}" dt="2019-07-08T15:22:10.321" v="2670" actId="478"/>
          <ac:picMkLst>
            <pc:docMk/>
            <pc:sldMk cId="3459279565" sldId="309"/>
            <ac:picMk id="7" creationId="{78D112C7-3EEE-4A2A-B319-EE4ED291ED03}"/>
          </ac:picMkLst>
        </pc:picChg>
        <pc:picChg chg="add mod">
          <ac:chgData name="Paul Schroeder" userId="4559e6db-9711-4385-b2a2-bd403ebc01fa" providerId="ADAL" clId="{EB973ADB-61C0-4ACE-B7BA-14D891EC08F8}" dt="2019-07-08T15:24:16.137" v="2692" actId="1076"/>
          <ac:picMkLst>
            <pc:docMk/>
            <pc:sldMk cId="3459279565" sldId="309"/>
            <ac:picMk id="8" creationId="{0C8FC1B4-4C41-4A4A-9CA0-5049CB609885}"/>
          </ac:picMkLst>
        </pc:picChg>
        <pc:picChg chg="add del mod">
          <ac:chgData name="Paul Schroeder" userId="4559e6db-9711-4385-b2a2-bd403ebc01fa" providerId="ADAL" clId="{EB973ADB-61C0-4ACE-B7BA-14D891EC08F8}" dt="2019-07-08T21:29:16.295" v="5698" actId="478"/>
          <ac:picMkLst>
            <pc:docMk/>
            <pc:sldMk cId="3459279565" sldId="309"/>
            <ac:picMk id="10" creationId="{E47581D7-DD1B-44FF-B234-57620A560F92}"/>
          </ac:picMkLst>
        </pc:picChg>
        <pc:picChg chg="del">
          <ac:chgData name="Paul Schroeder" userId="4559e6db-9711-4385-b2a2-bd403ebc01fa" providerId="ADAL" clId="{EB973ADB-61C0-4ACE-B7BA-14D891EC08F8}" dt="2019-07-08T15:18:54.914" v="2664" actId="478"/>
          <ac:picMkLst>
            <pc:docMk/>
            <pc:sldMk cId="3459279565" sldId="309"/>
            <ac:picMk id="11" creationId="{F14E2D9B-191E-4655-BCCE-4F96EF2DB37C}"/>
          </ac:picMkLst>
        </pc:picChg>
      </pc:sldChg>
      <pc:sldChg chg="addSp delSp modSp add ord modNotesTx">
        <pc:chgData name="Paul Schroeder" userId="4559e6db-9711-4385-b2a2-bd403ebc01fa" providerId="ADAL" clId="{EB973ADB-61C0-4ACE-B7BA-14D891EC08F8}" dt="2019-07-10T00:38:36.859" v="13350" actId="20577"/>
        <pc:sldMkLst>
          <pc:docMk/>
          <pc:sldMk cId="1176162605" sldId="310"/>
        </pc:sldMkLst>
        <pc:spChg chg="mod">
          <ac:chgData name="Paul Schroeder" userId="4559e6db-9711-4385-b2a2-bd403ebc01fa" providerId="ADAL" clId="{EB973ADB-61C0-4ACE-B7BA-14D891EC08F8}" dt="2019-07-08T16:30:43.308" v="3616" actId="20577"/>
          <ac:spMkLst>
            <pc:docMk/>
            <pc:sldMk cId="1176162605" sldId="310"/>
            <ac:spMk id="2" creationId="{48C5F0FC-606A-40BD-B02D-84FB616B3AA5}"/>
          </ac:spMkLst>
        </pc:spChg>
        <pc:spChg chg="mod ord">
          <ac:chgData name="Paul Schroeder" userId="4559e6db-9711-4385-b2a2-bd403ebc01fa" providerId="ADAL" clId="{EB973ADB-61C0-4ACE-B7BA-14D891EC08F8}" dt="2019-07-08T16:43:33.803" v="3702" actId="1036"/>
          <ac:spMkLst>
            <pc:docMk/>
            <pc:sldMk cId="1176162605" sldId="310"/>
            <ac:spMk id="3" creationId="{0D963E0C-E331-49C1-8087-878CB9CF98AF}"/>
          </ac:spMkLst>
        </pc:spChg>
        <pc:spChg chg="del">
          <ac:chgData name="Paul Schroeder" userId="4559e6db-9711-4385-b2a2-bd403ebc01fa" providerId="ADAL" clId="{EB973ADB-61C0-4ACE-B7BA-14D891EC08F8}" dt="2019-07-08T16:11:14.231" v="3241" actId="478"/>
          <ac:spMkLst>
            <pc:docMk/>
            <pc:sldMk cId="1176162605" sldId="310"/>
            <ac:spMk id="4" creationId="{6CEE1226-AC42-437C-9460-08309433E18B}"/>
          </ac:spMkLst>
        </pc:spChg>
        <pc:spChg chg="add del mod">
          <ac:chgData name="Paul Schroeder" userId="4559e6db-9711-4385-b2a2-bd403ebc01fa" providerId="ADAL" clId="{EB973ADB-61C0-4ACE-B7BA-14D891EC08F8}" dt="2019-07-08T16:12:43.299" v="3242" actId="478"/>
          <ac:spMkLst>
            <pc:docMk/>
            <pc:sldMk cId="1176162605" sldId="310"/>
            <ac:spMk id="7" creationId="{030626FB-593B-4635-B305-4C4333D4693D}"/>
          </ac:spMkLst>
        </pc:spChg>
        <pc:spChg chg="add mod">
          <ac:chgData name="Paul Schroeder" userId="4559e6db-9711-4385-b2a2-bd403ebc01fa" providerId="ADAL" clId="{EB973ADB-61C0-4ACE-B7BA-14D891EC08F8}" dt="2019-07-08T16:26:02.653" v="3586" actId="6549"/>
          <ac:spMkLst>
            <pc:docMk/>
            <pc:sldMk cId="1176162605" sldId="310"/>
            <ac:spMk id="10" creationId="{23567CB9-7C11-41F8-8165-654E4C1E1892}"/>
          </ac:spMkLst>
        </pc:spChg>
        <pc:spChg chg="add mod">
          <ac:chgData name="Paul Schroeder" userId="4559e6db-9711-4385-b2a2-bd403ebc01fa" providerId="ADAL" clId="{EB973ADB-61C0-4ACE-B7BA-14D891EC08F8}" dt="2019-07-08T16:37:48.837" v="3699" actId="6549"/>
          <ac:spMkLst>
            <pc:docMk/>
            <pc:sldMk cId="1176162605" sldId="310"/>
            <ac:spMk id="12" creationId="{D8A2525A-F194-4B3D-99C1-8DD13DA1D9E2}"/>
          </ac:spMkLst>
        </pc:spChg>
        <pc:picChg chg="add mod">
          <ac:chgData name="Paul Schroeder" userId="4559e6db-9711-4385-b2a2-bd403ebc01fa" providerId="ADAL" clId="{EB973ADB-61C0-4ACE-B7BA-14D891EC08F8}" dt="2019-07-08T15:57:12.359" v="3236" actId="1076"/>
          <ac:picMkLst>
            <pc:docMk/>
            <pc:sldMk cId="1176162605" sldId="310"/>
            <ac:picMk id="5" creationId="{A4EA8C8B-8138-4827-9ACF-4F43173C8655}"/>
          </ac:picMkLst>
        </pc:picChg>
        <pc:picChg chg="add del mod">
          <ac:chgData name="Paul Schroeder" userId="4559e6db-9711-4385-b2a2-bd403ebc01fa" providerId="ADAL" clId="{EB973ADB-61C0-4ACE-B7BA-14D891EC08F8}" dt="2019-07-08T16:15:46.587" v="3245" actId="478"/>
          <ac:picMkLst>
            <pc:docMk/>
            <pc:sldMk cId="1176162605" sldId="310"/>
            <ac:picMk id="8" creationId="{2AC6E718-E4CB-4DE7-B64C-3B4985F10D10}"/>
          </ac:picMkLst>
        </pc:picChg>
        <pc:picChg chg="add mod">
          <ac:chgData name="Paul Schroeder" userId="4559e6db-9711-4385-b2a2-bd403ebc01fa" providerId="ADAL" clId="{EB973ADB-61C0-4ACE-B7BA-14D891EC08F8}" dt="2019-07-08T16:16:27.445" v="3248" actId="1076"/>
          <ac:picMkLst>
            <pc:docMk/>
            <pc:sldMk cId="1176162605" sldId="310"/>
            <ac:picMk id="9" creationId="{0DC5E7DA-B8E6-4F13-A363-F368A8913F24}"/>
          </ac:picMkLst>
        </pc:picChg>
        <pc:picChg chg="del">
          <ac:chgData name="Paul Schroeder" userId="4559e6db-9711-4385-b2a2-bd403ebc01fa" providerId="ADAL" clId="{EB973ADB-61C0-4ACE-B7BA-14D891EC08F8}" dt="2019-07-08T15:57:01.393" v="3234" actId="478"/>
          <ac:picMkLst>
            <pc:docMk/>
            <pc:sldMk cId="1176162605" sldId="310"/>
            <ac:picMk id="11" creationId="{F14E2D9B-191E-4655-BCCE-4F96EF2DB37C}"/>
          </ac:picMkLst>
        </pc:picChg>
      </pc:sldChg>
      <pc:sldChg chg="addSp delSp modSp add ord modNotesTx">
        <pc:chgData name="Paul Schroeder" userId="4559e6db-9711-4385-b2a2-bd403ebc01fa" providerId="ADAL" clId="{EB973ADB-61C0-4ACE-B7BA-14D891EC08F8}" dt="2019-07-10T00:38:56.876" v="13351" actId="113"/>
        <pc:sldMkLst>
          <pc:docMk/>
          <pc:sldMk cId="199058285" sldId="311"/>
        </pc:sldMkLst>
        <pc:spChg chg="add mod">
          <ac:chgData name="Paul Schroeder" userId="4559e6db-9711-4385-b2a2-bd403ebc01fa" providerId="ADAL" clId="{EB973ADB-61C0-4ACE-B7BA-14D891EC08F8}" dt="2019-07-08T18:17:00.797" v="3971" actId="6549"/>
          <ac:spMkLst>
            <pc:docMk/>
            <pc:sldMk cId="199058285" sldId="311"/>
            <ac:spMk id="3" creationId="{716D48E3-9F14-4690-B8B5-DE62ABC669A4}"/>
          </ac:spMkLst>
        </pc:spChg>
        <pc:spChg chg="mod">
          <ac:chgData name="Paul Schroeder" userId="4559e6db-9711-4385-b2a2-bd403ebc01fa" providerId="ADAL" clId="{EB973ADB-61C0-4ACE-B7BA-14D891EC08F8}" dt="2019-07-08T16:51:48.387" v="3912" actId="1076"/>
          <ac:spMkLst>
            <pc:docMk/>
            <pc:sldMk cId="199058285" sldId="311"/>
            <ac:spMk id="6" creationId="{F7E34460-45FD-4FF4-9067-2FB07E35D7F2}"/>
          </ac:spMkLst>
        </pc:spChg>
        <pc:spChg chg="mod">
          <ac:chgData name="Paul Schroeder" userId="4559e6db-9711-4385-b2a2-bd403ebc01fa" providerId="ADAL" clId="{EB973ADB-61C0-4ACE-B7BA-14D891EC08F8}" dt="2019-07-08T16:45:52.293" v="3734" actId="14100"/>
          <ac:spMkLst>
            <pc:docMk/>
            <pc:sldMk cId="199058285" sldId="311"/>
            <ac:spMk id="10" creationId="{8DBDAD4D-2069-4D08-9FEC-D398F3B83F87}"/>
          </ac:spMkLst>
        </pc:spChg>
        <pc:spChg chg="add mod">
          <ac:chgData name="Paul Schroeder" userId="4559e6db-9711-4385-b2a2-bd403ebc01fa" providerId="ADAL" clId="{EB973ADB-61C0-4ACE-B7BA-14D891EC08F8}" dt="2019-07-08T20:12:37.240" v="4796" actId="1035"/>
          <ac:spMkLst>
            <pc:docMk/>
            <pc:sldMk cId="199058285" sldId="311"/>
            <ac:spMk id="16" creationId="{F4E1E753-CA98-4CD6-B7D7-24A35FDB91C8}"/>
          </ac:spMkLst>
        </pc:spChg>
        <pc:spChg chg="add mod">
          <ac:chgData name="Paul Schroeder" userId="4559e6db-9711-4385-b2a2-bd403ebc01fa" providerId="ADAL" clId="{EB973ADB-61C0-4ACE-B7BA-14D891EC08F8}" dt="2019-07-09T14:29:51.467" v="6825" actId="20577"/>
          <ac:spMkLst>
            <pc:docMk/>
            <pc:sldMk cId="199058285" sldId="311"/>
            <ac:spMk id="17" creationId="{F70509CB-CC63-4005-9A5C-6577495871DC}"/>
          </ac:spMkLst>
        </pc:spChg>
        <pc:graphicFrameChg chg="mod">
          <ac:chgData name="Paul Schroeder" userId="4559e6db-9711-4385-b2a2-bd403ebc01fa" providerId="ADAL" clId="{EB973ADB-61C0-4ACE-B7BA-14D891EC08F8}" dt="2019-07-08T18:18:37.257" v="3972" actId="207"/>
          <ac:graphicFrameMkLst>
            <pc:docMk/>
            <pc:sldMk cId="199058285" sldId="311"/>
            <ac:graphicFrameMk id="9" creationId="{B8E5531C-EC5A-483B-990C-38423388B079}"/>
          </ac:graphicFrameMkLst>
        </pc:graphicFrameChg>
        <pc:picChg chg="del">
          <ac:chgData name="Paul Schroeder" userId="4559e6db-9711-4385-b2a2-bd403ebc01fa" providerId="ADAL" clId="{EB973ADB-61C0-4ACE-B7BA-14D891EC08F8}" dt="2019-07-08T16:44:57.525" v="3703" actId="478"/>
          <ac:picMkLst>
            <pc:docMk/>
            <pc:sldMk cId="199058285" sldId="311"/>
            <ac:picMk id="5" creationId="{85FC1DF5-AD66-40AF-9461-C840C20E56DD}"/>
          </ac:picMkLst>
        </pc:picChg>
      </pc:sldChg>
      <pc:sldChg chg="addSp delSp modSp add mod setBg modNotesTx">
        <pc:chgData name="Paul Schroeder" userId="4559e6db-9711-4385-b2a2-bd403ebc01fa" providerId="ADAL" clId="{EB973ADB-61C0-4ACE-B7BA-14D891EC08F8}" dt="2019-07-10T00:39:47.931" v="13356" actId="113"/>
        <pc:sldMkLst>
          <pc:docMk/>
          <pc:sldMk cId="472685947" sldId="312"/>
        </pc:sldMkLst>
        <pc:spChg chg="del">
          <ac:chgData name="Paul Schroeder" userId="4559e6db-9711-4385-b2a2-bd403ebc01fa" providerId="ADAL" clId="{EB973ADB-61C0-4ACE-B7BA-14D891EC08F8}" dt="2019-07-08T18:23:14.968" v="4089"/>
          <ac:spMkLst>
            <pc:docMk/>
            <pc:sldMk cId="472685947" sldId="312"/>
            <ac:spMk id="2" creationId="{5806F334-3C58-4F3F-86C8-F1222C020ADB}"/>
          </ac:spMkLst>
        </pc:spChg>
        <pc:spChg chg="del">
          <ac:chgData name="Paul Schroeder" userId="4559e6db-9711-4385-b2a2-bd403ebc01fa" providerId="ADAL" clId="{EB973ADB-61C0-4ACE-B7BA-14D891EC08F8}" dt="2019-07-08T18:23:14.968" v="4089"/>
          <ac:spMkLst>
            <pc:docMk/>
            <pc:sldMk cId="472685947" sldId="312"/>
            <ac:spMk id="3" creationId="{A2C8A8C2-B28F-47FE-94E1-8B021817FBB1}"/>
          </ac:spMkLst>
        </pc:spChg>
        <pc:spChg chg="add mod">
          <ac:chgData name="Paul Schroeder" userId="4559e6db-9711-4385-b2a2-bd403ebc01fa" providerId="ADAL" clId="{EB973ADB-61C0-4ACE-B7BA-14D891EC08F8}" dt="2019-07-08T18:32:57.232" v="4138" actId="14100"/>
          <ac:spMkLst>
            <pc:docMk/>
            <pc:sldMk cId="472685947" sldId="312"/>
            <ac:spMk id="4" creationId="{7395180E-2608-4F2B-A22E-0492E54D471C}"/>
          </ac:spMkLst>
        </pc:spChg>
        <pc:spChg chg="add del mod">
          <ac:chgData name="Paul Schroeder" userId="4559e6db-9711-4385-b2a2-bd403ebc01fa" providerId="ADAL" clId="{EB973ADB-61C0-4ACE-B7BA-14D891EC08F8}" dt="2019-07-08T18:32:07.978" v="4113" actId="26606"/>
          <ac:spMkLst>
            <pc:docMk/>
            <pc:sldMk cId="472685947" sldId="312"/>
            <ac:spMk id="5" creationId="{8ECBE186-0226-47DC-85A0-2DC887D84B53}"/>
          </ac:spMkLst>
        </pc:spChg>
        <pc:spChg chg="add mod ord">
          <ac:chgData name="Paul Schroeder" userId="4559e6db-9711-4385-b2a2-bd403ebc01fa" providerId="ADAL" clId="{EB973ADB-61C0-4ACE-B7BA-14D891EC08F8}" dt="2019-07-09T20:43:26.062" v="7195" actId="27636"/>
          <ac:spMkLst>
            <pc:docMk/>
            <pc:sldMk cId="472685947" sldId="312"/>
            <ac:spMk id="6" creationId="{C7093512-2F22-4478-87DE-494E951D7B00}"/>
          </ac:spMkLst>
        </pc:spChg>
        <pc:spChg chg="add">
          <ac:chgData name="Paul Schroeder" userId="4559e6db-9711-4385-b2a2-bd403ebc01fa" providerId="ADAL" clId="{EB973ADB-61C0-4ACE-B7BA-14D891EC08F8}" dt="2019-07-08T18:32:07.978" v="4113" actId="26606"/>
          <ac:spMkLst>
            <pc:docMk/>
            <pc:sldMk cId="472685947" sldId="312"/>
            <ac:spMk id="12" creationId="{C413D172-8B6A-47F5-9813-DE455773F3FB}"/>
          </ac:spMkLst>
        </pc:spChg>
        <pc:picChg chg="add mod ord">
          <ac:chgData name="Paul Schroeder" userId="4559e6db-9711-4385-b2a2-bd403ebc01fa" providerId="ADAL" clId="{EB973ADB-61C0-4ACE-B7BA-14D891EC08F8}" dt="2019-07-08T18:33:07.494" v="4173" actId="166"/>
          <ac:picMkLst>
            <pc:docMk/>
            <pc:sldMk cId="472685947" sldId="312"/>
            <ac:picMk id="7" creationId="{9B8E84FD-BBF8-4355-A880-698B843C3049}"/>
          </ac:picMkLst>
        </pc:picChg>
        <pc:picChg chg="add mod">
          <ac:chgData name="Paul Schroeder" userId="4559e6db-9711-4385-b2a2-bd403ebc01fa" providerId="ADAL" clId="{EB973ADB-61C0-4ACE-B7BA-14D891EC08F8}" dt="2019-07-08T18:46:25.887" v="4416" actId="1037"/>
          <ac:picMkLst>
            <pc:docMk/>
            <pc:sldMk cId="472685947" sldId="312"/>
            <ac:picMk id="8" creationId="{3A597248-F320-4F97-9CA5-2497699CC134}"/>
          </ac:picMkLst>
        </pc:picChg>
        <pc:cxnChg chg="add mod">
          <ac:chgData name="Paul Schroeder" userId="4559e6db-9711-4385-b2a2-bd403ebc01fa" providerId="ADAL" clId="{EB973ADB-61C0-4ACE-B7BA-14D891EC08F8}" dt="2019-07-08T18:49:28.188" v="4440" actId="14100"/>
          <ac:cxnSpMkLst>
            <pc:docMk/>
            <pc:sldMk cId="472685947" sldId="312"/>
            <ac:cxnSpMk id="10" creationId="{BB2B7D59-3EFA-4844-9E30-7EC77D1B051E}"/>
          </ac:cxnSpMkLst>
        </pc:cxnChg>
      </pc:sldChg>
      <pc:sldChg chg="addSp delSp modSp add setBg modNotesTx">
        <pc:chgData name="Paul Schroeder" userId="4559e6db-9711-4385-b2a2-bd403ebc01fa" providerId="ADAL" clId="{EB973ADB-61C0-4ACE-B7BA-14D891EC08F8}" dt="2019-07-10T00:29:05.716" v="13258" actId="113"/>
        <pc:sldMkLst>
          <pc:docMk/>
          <pc:sldMk cId="2890732222" sldId="313"/>
        </pc:sldMkLst>
        <pc:spChg chg="del">
          <ac:chgData name="Paul Schroeder" userId="4559e6db-9711-4385-b2a2-bd403ebc01fa" providerId="ADAL" clId="{EB973ADB-61C0-4ACE-B7BA-14D891EC08F8}" dt="2019-07-08T19:35:41.583" v="4650"/>
          <ac:spMkLst>
            <pc:docMk/>
            <pc:sldMk cId="2890732222" sldId="313"/>
            <ac:spMk id="2" creationId="{5FA2304C-6E95-4D2B-8576-77BB851AD37E}"/>
          </ac:spMkLst>
        </pc:spChg>
        <pc:spChg chg="del">
          <ac:chgData name="Paul Schroeder" userId="4559e6db-9711-4385-b2a2-bd403ebc01fa" providerId="ADAL" clId="{EB973ADB-61C0-4ACE-B7BA-14D891EC08F8}" dt="2019-07-08T19:35:41.583" v="4650"/>
          <ac:spMkLst>
            <pc:docMk/>
            <pc:sldMk cId="2890732222" sldId="313"/>
            <ac:spMk id="3" creationId="{71B6FFCA-FED1-420A-BA5F-64F8FCD94CB9}"/>
          </ac:spMkLst>
        </pc:spChg>
        <pc:spChg chg="del">
          <ac:chgData name="Paul Schroeder" userId="4559e6db-9711-4385-b2a2-bd403ebc01fa" providerId="ADAL" clId="{EB973ADB-61C0-4ACE-B7BA-14D891EC08F8}" dt="2019-07-08T19:35:41.583" v="4650"/>
          <ac:spMkLst>
            <pc:docMk/>
            <pc:sldMk cId="2890732222" sldId="313"/>
            <ac:spMk id="4" creationId="{055F2FD8-5087-4224-A9A8-2668C6F13279}"/>
          </ac:spMkLst>
        </pc:spChg>
        <pc:spChg chg="add mod">
          <ac:chgData name="Paul Schroeder" userId="4559e6db-9711-4385-b2a2-bd403ebc01fa" providerId="ADAL" clId="{EB973ADB-61C0-4ACE-B7BA-14D891EC08F8}" dt="2019-07-08T19:50:09.550" v="4684" actId="20577"/>
          <ac:spMkLst>
            <pc:docMk/>
            <pc:sldMk cId="2890732222" sldId="313"/>
            <ac:spMk id="5" creationId="{5BC7C5C8-87F6-4FF9-B297-193A4860C5E0}"/>
          </ac:spMkLst>
        </pc:spChg>
        <pc:spChg chg="add del mod">
          <ac:chgData name="Paul Schroeder" userId="4559e6db-9711-4385-b2a2-bd403ebc01fa" providerId="ADAL" clId="{EB973ADB-61C0-4ACE-B7BA-14D891EC08F8}" dt="2019-07-08T19:36:01.720" v="4651"/>
          <ac:spMkLst>
            <pc:docMk/>
            <pc:sldMk cId="2890732222" sldId="313"/>
            <ac:spMk id="6" creationId="{AA46DFB7-5658-4766-AC4E-33A9B3A380EB}"/>
          </ac:spMkLst>
        </pc:spChg>
        <pc:spChg chg="add del mod">
          <ac:chgData name="Paul Schroeder" userId="4559e6db-9711-4385-b2a2-bd403ebc01fa" providerId="ADAL" clId="{EB973ADB-61C0-4ACE-B7BA-14D891EC08F8}" dt="2019-07-08T19:51:33.517" v="4685" actId="931"/>
          <ac:spMkLst>
            <pc:docMk/>
            <pc:sldMk cId="2890732222" sldId="313"/>
            <ac:spMk id="7" creationId="{1A2C796D-98F7-4017-8D95-B4CEC391A95F}"/>
          </ac:spMkLst>
        </pc:spChg>
        <pc:picChg chg="add mod ord">
          <ac:chgData name="Paul Schroeder" userId="4559e6db-9711-4385-b2a2-bd403ebc01fa" providerId="ADAL" clId="{EB973ADB-61C0-4ACE-B7BA-14D891EC08F8}" dt="2019-07-09T02:01:36.622" v="6003" actId="1076"/>
          <ac:picMkLst>
            <pc:docMk/>
            <pc:sldMk cId="2890732222" sldId="313"/>
            <ac:picMk id="3" creationId="{9819B0CC-22C6-483A-A760-B363E62A63BC}"/>
          </ac:picMkLst>
        </pc:picChg>
        <pc:picChg chg="add mod">
          <ac:chgData name="Paul Schroeder" userId="4559e6db-9711-4385-b2a2-bd403ebc01fa" providerId="ADAL" clId="{EB973ADB-61C0-4ACE-B7BA-14D891EC08F8}" dt="2019-07-08T19:36:26.030" v="4652" actId="14100"/>
          <ac:picMkLst>
            <pc:docMk/>
            <pc:sldMk cId="2890732222" sldId="313"/>
            <ac:picMk id="8" creationId="{7BD6B615-A88F-4493-B685-08983F4BB9D1}"/>
          </ac:picMkLst>
        </pc:picChg>
        <pc:picChg chg="add mod">
          <ac:chgData name="Paul Schroeder" userId="4559e6db-9711-4385-b2a2-bd403ebc01fa" providerId="ADAL" clId="{EB973ADB-61C0-4ACE-B7BA-14D891EC08F8}" dt="2019-07-08T19:56:59.511" v="4711" actId="1076"/>
          <ac:picMkLst>
            <pc:docMk/>
            <pc:sldMk cId="2890732222" sldId="313"/>
            <ac:picMk id="10" creationId="{CCD87A90-1AB8-418D-9E97-D43AE67353AA}"/>
          </ac:picMkLst>
        </pc:picChg>
        <pc:picChg chg="add del mod modCrop">
          <ac:chgData name="Paul Schroeder" userId="4559e6db-9711-4385-b2a2-bd403ebc01fa" providerId="ADAL" clId="{EB973ADB-61C0-4ACE-B7BA-14D891EC08F8}" dt="2019-07-08T19:55:08.997" v="4700" actId="478"/>
          <ac:picMkLst>
            <pc:docMk/>
            <pc:sldMk cId="2890732222" sldId="313"/>
            <ac:picMk id="12" creationId="{E84EC6B6-3FC6-4B42-AB0B-46A0198EAAF6}"/>
          </ac:picMkLst>
        </pc:picChg>
        <pc:picChg chg="add mod ord modCrop">
          <ac:chgData name="Paul Schroeder" userId="4559e6db-9711-4385-b2a2-bd403ebc01fa" providerId="ADAL" clId="{EB973ADB-61C0-4ACE-B7BA-14D891EC08F8}" dt="2019-07-08T19:58:38.576" v="4724" actId="1036"/>
          <ac:picMkLst>
            <pc:docMk/>
            <pc:sldMk cId="2890732222" sldId="313"/>
            <ac:picMk id="14" creationId="{F3690290-7B14-4E17-A81C-A02EE104C4C1}"/>
          </ac:picMkLst>
        </pc:picChg>
        <pc:picChg chg="add mod">
          <ac:chgData name="Paul Schroeder" userId="4559e6db-9711-4385-b2a2-bd403ebc01fa" providerId="ADAL" clId="{EB973ADB-61C0-4ACE-B7BA-14D891EC08F8}" dt="2019-07-08T19:56:43.799" v="4709" actId="1076"/>
          <ac:picMkLst>
            <pc:docMk/>
            <pc:sldMk cId="2890732222" sldId="313"/>
            <ac:picMk id="16" creationId="{E0FC3C48-52C9-4740-8404-5630F988A0BA}"/>
          </ac:picMkLst>
        </pc:picChg>
      </pc:sldChg>
      <pc:sldChg chg="addSp delSp modSp add ord modNotesTx">
        <pc:chgData name="Paul Schroeder" userId="4559e6db-9711-4385-b2a2-bd403ebc01fa" providerId="ADAL" clId="{EB973ADB-61C0-4ACE-B7BA-14D891EC08F8}" dt="2019-07-10T00:40:19.707" v="13357" actId="113"/>
        <pc:sldMkLst>
          <pc:docMk/>
          <pc:sldMk cId="146455084" sldId="314"/>
        </pc:sldMkLst>
        <pc:spChg chg="mod">
          <ac:chgData name="Paul Schroeder" userId="4559e6db-9711-4385-b2a2-bd403ebc01fa" providerId="ADAL" clId="{EB973ADB-61C0-4ACE-B7BA-14D891EC08F8}" dt="2019-07-08T20:01:31.046" v="4745" actId="20577"/>
          <ac:spMkLst>
            <pc:docMk/>
            <pc:sldMk cId="146455084" sldId="314"/>
            <ac:spMk id="2" creationId="{48C5F0FC-606A-40BD-B02D-84FB616B3AA5}"/>
          </ac:spMkLst>
        </pc:spChg>
        <pc:spChg chg="mod">
          <ac:chgData name="Paul Schroeder" userId="4559e6db-9711-4385-b2a2-bd403ebc01fa" providerId="ADAL" clId="{EB973ADB-61C0-4ACE-B7BA-14D891EC08F8}" dt="2019-07-08T20:24:37.952" v="5021" actId="207"/>
          <ac:spMkLst>
            <pc:docMk/>
            <pc:sldMk cId="146455084" sldId="314"/>
            <ac:spMk id="3" creationId="{0D963E0C-E331-49C1-8087-878CB9CF98AF}"/>
          </ac:spMkLst>
        </pc:spChg>
        <pc:spChg chg="add mod">
          <ac:chgData name="Paul Schroeder" userId="4559e6db-9711-4385-b2a2-bd403ebc01fa" providerId="ADAL" clId="{EB973ADB-61C0-4ACE-B7BA-14D891EC08F8}" dt="2019-07-08T20:26:51.446" v="5025" actId="207"/>
          <ac:spMkLst>
            <pc:docMk/>
            <pc:sldMk cId="146455084" sldId="314"/>
            <ac:spMk id="8" creationId="{9DBD3FC5-907B-492E-880A-3082ADD6A41C}"/>
          </ac:spMkLst>
        </pc:spChg>
        <pc:spChg chg="mod">
          <ac:chgData name="Paul Schroeder" userId="4559e6db-9711-4385-b2a2-bd403ebc01fa" providerId="ADAL" clId="{EB973ADB-61C0-4ACE-B7BA-14D891EC08F8}" dt="2019-07-08T20:28:30.546" v="5065" actId="6549"/>
          <ac:spMkLst>
            <pc:docMk/>
            <pc:sldMk cId="146455084" sldId="314"/>
            <ac:spMk id="10" creationId="{23567CB9-7C11-41F8-8165-654E4C1E1892}"/>
          </ac:spMkLst>
        </pc:spChg>
        <pc:spChg chg="add mod">
          <ac:chgData name="Paul Schroeder" userId="4559e6db-9711-4385-b2a2-bd403ebc01fa" providerId="ADAL" clId="{EB973ADB-61C0-4ACE-B7BA-14D891EC08F8}" dt="2019-07-08T20:24:20.129" v="5018" actId="1038"/>
          <ac:spMkLst>
            <pc:docMk/>
            <pc:sldMk cId="146455084" sldId="314"/>
            <ac:spMk id="11" creationId="{0019761A-99C3-4257-95BB-0AD49C3695A3}"/>
          </ac:spMkLst>
        </pc:spChg>
        <pc:spChg chg="del mod ord">
          <ac:chgData name="Paul Schroeder" userId="4559e6db-9711-4385-b2a2-bd403ebc01fa" providerId="ADAL" clId="{EB973ADB-61C0-4ACE-B7BA-14D891EC08F8}" dt="2019-07-08T20:23:09.940" v="4945" actId="478"/>
          <ac:spMkLst>
            <pc:docMk/>
            <pc:sldMk cId="146455084" sldId="314"/>
            <ac:spMk id="12" creationId="{D8A2525A-F194-4B3D-99C1-8DD13DA1D9E2}"/>
          </ac:spMkLst>
        </pc:spChg>
        <pc:spChg chg="add mod">
          <ac:chgData name="Paul Schroeder" userId="4559e6db-9711-4385-b2a2-bd403ebc01fa" providerId="ADAL" clId="{EB973ADB-61C0-4ACE-B7BA-14D891EC08F8}" dt="2019-07-08T21:06:22.576" v="5589" actId="1076"/>
          <ac:spMkLst>
            <pc:docMk/>
            <pc:sldMk cId="146455084" sldId="314"/>
            <ac:spMk id="13" creationId="{404B14C8-E12D-4D78-968F-FDEFF7D65A47}"/>
          </ac:spMkLst>
        </pc:spChg>
        <pc:picChg chg="add mod">
          <ac:chgData name="Paul Schroeder" userId="4559e6db-9711-4385-b2a2-bd403ebc01fa" providerId="ADAL" clId="{EB973ADB-61C0-4ACE-B7BA-14D891EC08F8}" dt="2019-07-08T20:17:23.655" v="4855" actId="1076"/>
          <ac:picMkLst>
            <pc:docMk/>
            <pc:sldMk cId="146455084" sldId="314"/>
            <ac:picMk id="4" creationId="{7E7852F8-CED9-402C-9EB5-110ED98EBA2B}"/>
          </ac:picMkLst>
        </pc:picChg>
        <pc:picChg chg="del">
          <ac:chgData name="Paul Schroeder" userId="4559e6db-9711-4385-b2a2-bd403ebc01fa" providerId="ADAL" clId="{EB973ADB-61C0-4ACE-B7BA-14D891EC08F8}" dt="2019-07-08T20:17:19.050" v="4853" actId="478"/>
          <ac:picMkLst>
            <pc:docMk/>
            <pc:sldMk cId="146455084" sldId="314"/>
            <ac:picMk id="5" creationId="{A4EA8C8B-8138-4827-9ACF-4F43173C8655}"/>
          </ac:picMkLst>
        </pc:picChg>
        <pc:picChg chg="add mod">
          <ac:chgData name="Paul Schroeder" userId="4559e6db-9711-4385-b2a2-bd403ebc01fa" providerId="ADAL" clId="{EB973ADB-61C0-4ACE-B7BA-14D891EC08F8}" dt="2019-07-08T20:18:48.043" v="4858" actId="1076"/>
          <ac:picMkLst>
            <pc:docMk/>
            <pc:sldMk cId="146455084" sldId="314"/>
            <ac:picMk id="6" creationId="{B5B6E775-03C4-428B-AE25-77E1EBC86BA9}"/>
          </ac:picMkLst>
        </pc:picChg>
        <pc:picChg chg="add mod">
          <ac:chgData name="Paul Schroeder" userId="4559e6db-9711-4385-b2a2-bd403ebc01fa" providerId="ADAL" clId="{EB973ADB-61C0-4ACE-B7BA-14D891EC08F8}" dt="2019-07-08T20:22:36.621" v="4943" actId="1076"/>
          <ac:picMkLst>
            <pc:docMk/>
            <pc:sldMk cId="146455084" sldId="314"/>
            <ac:picMk id="7" creationId="{307B2A63-D4F0-4546-9C4D-469B0648465A}"/>
          </ac:picMkLst>
        </pc:picChg>
        <pc:picChg chg="del">
          <ac:chgData name="Paul Schroeder" userId="4559e6db-9711-4385-b2a2-bd403ebc01fa" providerId="ADAL" clId="{EB973ADB-61C0-4ACE-B7BA-14D891EC08F8}" dt="2019-07-08T20:18:37.851" v="4856" actId="478"/>
          <ac:picMkLst>
            <pc:docMk/>
            <pc:sldMk cId="146455084" sldId="314"/>
            <ac:picMk id="9" creationId="{0DC5E7DA-B8E6-4F13-A363-F368A8913F24}"/>
          </ac:picMkLst>
        </pc:picChg>
        <pc:cxnChg chg="add mod">
          <ac:chgData name="Paul Schroeder" userId="4559e6db-9711-4385-b2a2-bd403ebc01fa" providerId="ADAL" clId="{EB973ADB-61C0-4ACE-B7BA-14D891EC08F8}" dt="2019-07-08T21:07:12.917" v="5595" actId="14100"/>
          <ac:cxnSpMkLst>
            <pc:docMk/>
            <pc:sldMk cId="146455084" sldId="314"/>
            <ac:cxnSpMk id="14" creationId="{A2FDCD0B-0468-432D-BEC8-D02D24232F17}"/>
          </ac:cxnSpMkLst>
        </pc:cxnChg>
      </pc:sldChg>
      <pc:sldChg chg="addSp delSp modSp add mod setBg modNotesTx">
        <pc:chgData name="Paul Schroeder" userId="4559e6db-9711-4385-b2a2-bd403ebc01fa" providerId="ADAL" clId="{EB973ADB-61C0-4ACE-B7BA-14D891EC08F8}" dt="2019-07-10T00:41:27.349" v="13366" actId="113"/>
        <pc:sldMkLst>
          <pc:docMk/>
          <pc:sldMk cId="2960187530" sldId="315"/>
        </pc:sldMkLst>
        <pc:spChg chg="mod">
          <ac:chgData name="Paul Schroeder" userId="4559e6db-9711-4385-b2a2-bd403ebc01fa" providerId="ADAL" clId="{EB973ADB-61C0-4ACE-B7BA-14D891EC08F8}" dt="2019-07-08T20:51:54.591" v="5425" actId="14100"/>
          <ac:spMkLst>
            <pc:docMk/>
            <pc:sldMk cId="2960187530" sldId="315"/>
            <ac:spMk id="2" creationId="{7C151EB7-72D8-4B67-8531-DDB12FCED6AC}"/>
          </ac:spMkLst>
        </pc:spChg>
        <pc:spChg chg="del">
          <ac:chgData name="Paul Schroeder" userId="4559e6db-9711-4385-b2a2-bd403ebc01fa" providerId="ADAL" clId="{EB973ADB-61C0-4ACE-B7BA-14D891EC08F8}" dt="2019-07-08T20:31:27.153" v="5066"/>
          <ac:spMkLst>
            <pc:docMk/>
            <pc:sldMk cId="2960187530" sldId="315"/>
            <ac:spMk id="3" creationId="{46AFEACE-F969-4014-ACBE-CB51DF6EEED8}"/>
          </ac:spMkLst>
        </pc:spChg>
        <pc:spChg chg="mod">
          <ac:chgData name="Paul Schroeder" userId="4559e6db-9711-4385-b2a2-bd403ebc01fa" providerId="ADAL" clId="{EB973ADB-61C0-4ACE-B7BA-14D891EC08F8}" dt="2019-07-08T20:39:31.227" v="5178" actId="14100"/>
          <ac:spMkLst>
            <pc:docMk/>
            <pc:sldMk cId="2960187530" sldId="315"/>
            <ac:spMk id="4" creationId="{FDA0E480-EB5E-4E18-AF64-193F46609699}"/>
          </ac:spMkLst>
        </pc:spChg>
        <pc:spChg chg="add mod">
          <ac:chgData name="Paul Schroeder" userId="4559e6db-9711-4385-b2a2-bd403ebc01fa" providerId="ADAL" clId="{EB973ADB-61C0-4ACE-B7BA-14D891EC08F8}" dt="2019-07-08T20:50:49.063" v="5401" actId="207"/>
          <ac:spMkLst>
            <pc:docMk/>
            <pc:sldMk cId="2960187530" sldId="315"/>
            <ac:spMk id="8" creationId="{7621F183-B85F-4F51-AFB2-153874AE40A7}"/>
          </ac:spMkLst>
        </pc:spChg>
        <pc:spChg chg="add mod">
          <ac:chgData name="Paul Schroeder" userId="4559e6db-9711-4385-b2a2-bd403ebc01fa" providerId="ADAL" clId="{EB973ADB-61C0-4ACE-B7BA-14D891EC08F8}" dt="2019-07-08T20:39:17.299" v="5177" actId="27636"/>
          <ac:spMkLst>
            <pc:docMk/>
            <pc:sldMk cId="2960187530" sldId="315"/>
            <ac:spMk id="9" creationId="{44E829A3-8E26-40B1-98D7-D49AB25C4893}"/>
          </ac:spMkLst>
        </pc:spChg>
        <pc:spChg chg="add">
          <ac:chgData name="Paul Schroeder" userId="4559e6db-9711-4385-b2a2-bd403ebc01fa" providerId="ADAL" clId="{EB973ADB-61C0-4ACE-B7BA-14D891EC08F8}" dt="2019-07-08T20:33:40.125" v="5086" actId="26606"/>
          <ac:spMkLst>
            <pc:docMk/>
            <pc:sldMk cId="2960187530" sldId="315"/>
            <ac:spMk id="10" creationId="{81AEB8A9-B768-4E30-BA55-D919E6687343}"/>
          </ac:spMkLst>
        </pc:spChg>
        <pc:spChg chg="add mod">
          <ac:chgData name="Paul Schroeder" userId="4559e6db-9711-4385-b2a2-bd403ebc01fa" providerId="ADAL" clId="{EB973ADB-61C0-4ACE-B7BA-14D891EC08F8}" dt="2019-07-08T20:52:08.818" v="5426" actId="207"/>
          <ac:spMkLst>
            <pc:docMk/>
            <pc:sldMk cId="2960187530" sldId="315"/>
            <ac:spMk id="11" creationId="{D633653E-38E8-48DA-83ED-E22121B181F6}"/>
          </ac:spMkLst>
        </pc:spChg>
        <pc:spChg chg="add mod">
          <ac:chgData name="Paul Schroeder" userId="4559e6db-9711-4385-b2a2-bd403ebc01fa" providerId="ADAL" clId="{EB973ADB-61C0-4ACE-B7BA-14D891EC08F8}" dt="2019-07-08T20:43:06.395" v="5278" actId="207"/>
          <ac:spMkLst>
            <pc:docMk/>
            <pc:sldMk cId="2960187530" sldId="315"/>
            <ac:spMk id="12" creationId="{7DC53AEF-21D1-4A85-92E9-B810D02D18E8}"/>
          </ac:spMkLst>
        </pc:spChg>
        <pc:spChg chg="add mod">
          <ac:chgData name="Paul Schroeder" userId="4559e6db-9711-4385-b2a2-bd403ebc01fa" providerId="ADAL" clId="{EB973ADB-61C0-4ACE-B7BA-14D891EC08F8}" dt="2019-07-08T20:43:02.625" v="5277" actId="207"/>
          <ac:spMkLst>
            <pc:docMk/>
            <pc:sldMk cId="2960187530" sldId="315"/>
            <ac:spMk id="13" creationId="{A0114A57-011C-4A63-B343-6CAE583420BD}"/>
          </ac:spMkLst>
        </pc:spChg>
        <pc:spChg chg="add mod ord">
          <ac:chgData name="Paul Schroeder" userId="4559e6db-9711-4385-b2a2-bd403ebc01fa" providerId="ADAL" clId="{EB973ADB-61C0-4ACE-B7BA-14D891EC08F8}" dt="2019-07-08T20:48:36.207" v="5393" actId="1036"/>
          <ac:spMkLst>
            <pc:docMk/>
            <pc:sldMk cId="2960187530" sldId="315"/>
            <ac:spMk id="14" creationId="{527752B1-1619-45E2-BEA9-A9E7490E8A4D}"/>
          </ac:spMkLst>
        </pc:spChg>
        <pc:spChg chg="add mod ord">
          <ac:chgData name="Paul Schroeder" userId="4559e6db-9711-4385-b2a2-bd403ebc01fa" providerId="ADAL" clId="{EB973ADB-61C0-4ACE-B7BA-14D891EC08F8}" dt="2019-07-08T21:02:13.425" v="5528" actId="171"/>
          <ac:spMkLst>
            <pc:docMk/>
            <pc:sldMk cId="2960187530" sldId="315"/>
            <ac:spMk id="15" creationId="{C001612C-2A21-411C-83C9-AAEB913474B7}"/>
          </ac:spMkLst>
        </pc:spChg>
        <pc:picChg chg="add mod ord">
          <ac:chgData name="Paul Schroeder" userId="4559e6db-9711-4385-b2a2-bd403ebc01fa" providerId="ADAL" clId="{EB973ADB-61C0-4ACE-B7BA-14D891EC08F8}" dt="2019-07-08T20:38:44.819" v="5131" actId="1076"/>
          <ac:picMkLst>
            <pc:docMk/>
            <pc:sldMk cId="2960187530" sldId="315"/>
            <ac:picMk id="5" creationId="{D573E91F-B622-460A-8882-ECD4D742762E}"/>
          </ac:picMkLst>
        </pc:picChg>
        <pc:picChg chg="add mod">
          <ac:chgData name="Paul Schroeder" userId="4559e6db-9711-4385-b2a2-bd403ebc01fa" providerId="ADAL" clId="{EB973ADB-61C0-4ACE-B7BA-14D891EC08F8}" dt="2019-07-08T20:38:21.649" v="5123" actId="1076"/>
          <ac:picMkLst>
            <pc:docMk/>
            <pc:sldMk cId="2960187530" sldId="315"/>
            <ac:picMk id="6" creationId="{720E4C15-D9DB-4FE4-B5FA-CA8B9FB886B2}"/>
          </ac:picMkLst>
        </pc:picChg>
        <pc:picChg chg="add del">
          <ac:chgData name="Paul Schroeder" userId="4559e6db-9711-4385-b2a2-bd403ebc01fa" providerId="ADAL" clId="{EB973ADB-61C0-4ACE-B7BA-14D891EC08F8}" dt="2019-07-08T20:38:37.986" v="5128"/>
          <ac:picMkLst>
            <pc:docMk/>
            <pc:sldMk cId="2960187530" sldId="315"/>
            <ac:picMk id="7" creationId="{11F92AFB-0FB3-4B0C-9CE6-B2C26146716B}"/>
          </ac:picMkLst>
        </pc:picChg>
      </pc:sldChg>
      <pc:sldChg chg="addSp delSp modSp add modAnim modNotesTx">
        <pc:chgData name="Paul Schroeder" userId="4559e6db-9711-4385-b2a2-bd403ebc01fa" providerId="ADAL" clId="{EB973ADB-61C0-4ACE-B7BA-14D891EC08F8}" dt="2019-07-10T00:52:25.250" v="13434" actId="20577"/>
        <pc:sldMkLst>
          <pc:docMk/>
          <pc:sldMk cId="416385855" sldId="316"/>
        </pc:sldMkLst>
        <pc:spChg chg="mod">
          <ac:chgData name="Paul Schroeder" userId="4559e6db-9711-4385-b2a2-bd403ebc01fa" providerId="ADAL" clId="{EB973ADB-61C0-4ACE-B7BA-14D891EC08F8}" dt="2019-07-09T14:07:46.886" v="6622" actId="14100"/>
          <ac:spMkLst>
            <pc:docMk/>
            <pc:sldMk cId="416385855" sldId="316"/>
            <ac:spMk id="2" creationId="{BF651303-A7E9-4EB1-87C7-5CB68143FD09}"/>
          </ac:spMkLst>
        </pc:spChg>
        <pc:spChg chg="del">
          <ac:chgData name="Paul Schroeder" userId="4559e6db-9711-4385-b2a2-bd403ebc01fa" providerId="ADAL" clId="{EB973ADB-61C0-4ACE-B7BA-14D891EC08F8}" dt="2019-07-09T13:18:12.532" v="6006" actId="478"/>
          <ac:spMkLst>
            <pc:docMk/>
            <pc:sldMk cId="416385855" sldId="316"/>
            <ac:spMk id="3" creationId="{18E157C2-40AD-4091-AD9F-60BEB4761DB9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4" creationId="{659807C7-2812-42AB-9117-94048D82A3B0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5" creationId="{B4A31AB4-6A8B-4F0B-BC18-A645BA48B77F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6" creationId="{7A903249-93AE-48B6-83E1-56886B86926B}"/>
          </ac:spMkLst>
        </pc:spChg>
        <pc:spChg chg="add del mod">
          <ac:chgData name="Paul Schroeder" userId="4559e6db-9711-4385-b2a2-bd403ebc01fa" providerId="ADAL" clId="{EB973ADB-61C0-4ACE-B7BA-14D891EC08F8}" dt="2019-07-09T13:20:49.716" v="6092"/>
          <ac:spMkLst>
            <pc:docMk/>
            <pc:sldMk cId="416385855" sldId="316"/>
            <ac:spMk id="7" creationId="{F4097C0C-2134-4F22-9346-62393698EBD1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8" creationId="{1A1652D6-C8A9-41A2-8383-0F25495558ED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9" creationId="{61C5AA07-0DF8-4F2D-8B99-F6F49441547C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10" creationId="{209EC5C6-D16B-4917-996A-38762B3DFE57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11" creationId="{B343577D-F6FC-4201-A9CD-E23ABA5F5F9B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12" creationId="{FCCBBCBC-CD4B-430D-9252-F705955B3C88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13" creationId="{BB50008F-2871-41E6-8054-522BC59E7786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14" creationId="{05E4F38C-A9CA-42D1-8F4B-ED7DF268DFB8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15" creationId="{CB86C423-3367-4C60-A07D-903405D8EF27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16" creationId="{2ACF2093-B422-461B-9C5F-7DAE2BB54D8D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17" creationId="{C8DCB975-6E85-4647-9ACC-A880ABB60D05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18" creationId="{4E123174-402B-4369-B7E8-A49C14F2D42A}"/>
          </ac:spMkLst>
        </pc:spChg>
        <pc:spChg chg="add del mod">
          <ac:chgData name="Paul Schroeder" userId="4559e6db-9711-4385-b2a2-bd403ebc01fa" providerId="ADAL" clId="{EB973ADB-61C0-4ACE-B7BA-14D891EC08F8}" dt="2019-07-09T13:20:55.834" v="6093" actId="478"/>
          <ac:spMkLst>
            <pc:docMk/>
            <pc:sldMk cId="416385855" sldId="316"/>
            <ac:spMk id="19" creationId="{9E46B561-2C6D-4520-AA82-9B7C7BB16AF1}"/>
          </ac:spMkLst>
        </pc:spChg>
        <pc:spChg chg="add mod">
          <ac:chgData name="Paul Schroeder" userId="4559e6db-9711-4385-b2a2-bd403ebc01fa" providerId="ADAL" clId="{EB973ADB-61C0-4ACE-B7BA-14D891EC08F8}" dt="2019-07-09T13:21:49.104" v="6121" actId="20577"/>
          <ac:spMkLst>
            <pc:docMk/>
            <pc:sldMk cId="416385855" sldId="316"/>
            <ac:spMk id="20" creationId="{F06881F4-478D-4570-848D-867F8417E44D}"/>
          </ac:spMkLst>
        </pc:spChg>
        <pc:spChg chg="add mod">
          <ac:chgData name="Paul Schroeder" userId="4559e6db-9711-4385-b2a2-bd403ebc01fa" providerId="ADAL" clId="{EB973ADB-61C0-4ACE-B7BA-14D891EC08F8}" dt="2019-07-09T13:21:27.350" v="6113" actId="20577"/>
          <ac:spMkLst>
            <pc:docMk/>
            <pc:sldMk cId="416385855" sldId="316"/>
            <ac:spMk id="21" creationId="{A1DD0E0B-FE15-4582-8E5D-67B1EF5189DB}"/>
          </ac:spMkLst>
        </pc:spChg>
        <pc:spChg chg="add mod">
          <ac:chgData name="Paul Schroeder" userId="4559e6db-9711-4385-b2a2-bd403ebc01fa" providerId="ADAL" clId="{EB973ADB-61C0-4ACE-B7BA-14D891EC08F8}" dt="2019-07-09T13:22:09.525" v="6125" actId="20577"/>
          <ac:spMkLst>
            <pc:docMk/>
            <pc:sldMk cId="416385855" sldId="316"/>
            <ac:spMk id="22" creationId="{9F1D932E-D9EE-4B42-944B-5C4F2ADDF070}"/>
          </ac:spMkLst>
        </pc:spChg>
        <pc:spChg chg="add">
          <ac:chgData name="Paul Schroeder" userId="4559e6db-9711-4385-b2a2-bd403ebc01fa" providerId="ADAL" clId="{EB973ADB-61C0-4ACE-B7BA-14D891EC08F8}" dt="2019-07-09T13:22:22.811" v="6126"/>
          <ac:spMkLst>
            <pc:docMk/>
            <pc:sldMk cId="416385855" sldId="316"/>
            <ac:spMk id="24" creationId="{FE5A2B2D-79E7-4B83-AE8F-9FD0598425C2}"/>
          </ac:spMkLst>
        </pc:spChg>
        <pc:spChg chg="add mod">
          <ac:chgData name="Paul Schroeder" userId="4559e6db-9711-4385-b2a2-bd403ebc01fa" providerId="ADAL" clId="{EB973ADB-61C0-4ACE-B7BA-14D891EC08F8}" dt="2019-07-09T13:22:34.739" v="6133" actId="20577"/>
          <ac:spMkLst>
            <pc:docMk/>
            <pc:sldMk cId="416385855" sldId="316"/>
            <ac:spMk id="25" creationId="{32BE747B-2E7C-43AC-8212-F77EA93623ED}"/>
          </ac:spMkLst>
        </pc:spChg>
        <pc:spChg chg="add mod">
          <ac:chgData name="Paul Schroeder" userId="4559e6db-9711-4385-b2a2-bd403ebc01fa" providerId="ADAL" clId="{EB973ADB-61C0-4ACE-B7BA-14D891EC08F8}" dt="2019-07-09T13:31:20.767" v="6231" actId="1076"/>
          <ac:spMkLst>
            <pc:docMk/>
            <pc:sldMk cId="416385855" sldId="316"/>
            <ac:spMk id="26" creationId="{D00532E5-129A-46C5-85F9-A12F8B8EF530}"/>
          </ac:spMkLst>
        </pc:spChg>
        <pc:spChg chg="add mod ord">
          <ac:chgData name="Paul Schroeder" userId="4559e6db-9711-4385-b2a2-bd403ebc01fa" providerId="ADAL" clId="{EB973ADB-61C0-4ACE-B7BA-14D891EC08F8}" dt="2019-07-09T13:31:28.719" v="6232" actId="1076"/>
          <ac:spMkLst>
            <pc:docMk/>
            <pc:sldMk cId="416385855" sldId="316"/>
            <ac:spMk id="27" creationId="{38A9E5FA-3371-48B2-9D77-71D734ECA507}"/>
          </ac:spMkLst>
        </pc:spChg>
        <pc:spChg chg="add mod">
          <ac:chgData name="Paul Schroeder" userId="4559e6db-9711-4385-b2a2-bd403ebc01fa" providerId="ADAL" clId="{EB973ADB-61C0-4ACE-B7BA-14D891EC08F8}" dt="2019-07-09T13:31:34.389" v="6233" actId="1076"/>
          <ac:spMkLst>
            <pc:docMk/>
            <pc:sldMk cId="416385855" sldId="316"/>
            <ac:spMk id="28" creationId="{3BD32161-9E76-4771-B455-5036654F7155}"/>
          </ac:spMkLst>
        </pc:spChg>
        <pc:spChg chg="add mod">
          <ac:chgData name="Paul Schroeder" userId="4559e6db-9711-4385-b2a2-bd403ebc01fa" providerId="ADAL" clId="{EB973ADB-61C0-4ACE-B7BA-14D891EC08F8}" dt="2019-07-09T13:31:28.719" v="6232" actId="1076"/>
          <ac:spMkLst>
            <pc:docMk/>
            <pc:sldMk cId="416385855" sldId="316"/>
            <ac:spMk id="29" creationId="{14901F91-C0F0-4DEA-9B63-AB6203374340}"/>
          </ac:spMkLst>
        </pc:spChg>
        <pc:spChg chg="mod">
          <ac:chgData name="Paul Schroeder" userId="4559e6db-9711-4385-b2a2-bd403ebc01fa" providerId="ADAL" clId="{EB973ADB-61C0-4ACE-B7BA-14D891EC08F8}" dt="2019-07-09T13:30:24.909" v="6226" actId="404"/>
          <ac:spMkLst>
            <pc:docMk/>
            <pc:sldMk cId="416385855" sldId="316"/>
            <ac:spMk id="32" creationId="{617F6611-1595-4B21-BE70-7DA5E6A94D32}"/>
          </ac:spMkLst>
        </pc:spChg>
        <pc:spChg chg="add mod">
          <ac:chgData name="Paul Schroeder" userId="4559e6db-9711-4385-b2a2-bd403ebc01fa" providerId="ADAL" clId="{EB973ADB-61C0-4ACE-B7BA-14D891EC08F8}" dt="2019-07-09T13:33:41.614" v="6257" actId="688"/>
          <ac:spMkLst>
            <pc:docMk/>
            <pc:sldMk cId="416385855" sldId="316"/>
            <ac:spMk id="33" creationId="{1A56A3AE-F0F2-4F8F-B3C5-9B935A98223E}"/>
          </ac:spMkLst>
        </pc:spChg>
        <pc:spChg chg="add mod">
          <ac:chgData name="Paul Schroeder" userId="4559e6db-9711-4385-b2a2-bd403ebc01fa" providerId="ADAL" clId="{EB973ADB-61C0-4ACE-B7BA-14D891EC08F8}" dt="2019-07-09T13:32:12.284" v="6239" actId="20577"/>
          <ac:spMkLst>
            <pc:docMk/>
            <pc:sldMk cId="416385855" sldId="316"/>
            <ac:spMk id="34" creationId="{CC1D65EA-CB4C-49F9-AB87-5C62799C394F}"/>
          </ac:spMkLst>
        </pc:spChg>
        <pc:spChg chg="add mod">
          <ac:chgData name="Paul Schroeder" userId="4559e6db-9711-4385-b2a2-bd403ebc01fa" providerId="ADAL" clId="{EB973ADB-61C0-4ACE-B7BA-14D891EC08F8}" dt="2019-07-09T13:33:10.510" v="6250"/>
          <ac:spMkLst>
            <pc:docMk/>
            <pc:sldMk cId="416385855" sldId="316"/>
            <ac:spMk id="38" creationId="{57CDECF4-DAD8-4522-8DB9-D4CF3EC7C1A6}"/>
          </ac:spMkLst>
        </pc:spChg>
        <pc:spChg chg="add mod">
          <ac:chgData name="Paul Schroeder" userId="4559e6db-9711-4385-b2a2-bd403ebc01fa" providerId="ADAL" clId="{EB973ADB-61C0-4ACE-B7BA-14D891EC08F8}" dt="2019-07-09T13:34:50.195" v="6266" actId="14100"/>
          <ac:spMkLst>
            <pc:docMk/>
            <pc:sldMk cId="416385855" sldId="316"/>
            <ac:spMk id="39" creationId="{CBCC3FB5-2A41-42E7-857F-20B85CA16FD6}"/>
          </ac:spMkLst>
        </pc:spChg>
        <pc:spChg chg="add del mod">
          <ac:chgData name="Paul Schroeder" userId="4559e6db-9711-4385-b2a2-bd403ebc01fa" providerId="ADAL" clId="{EB973ADB-61C0-4ACE-B7BA-14D891EC08F8}" dt="2019-07-09T13:39:00.579" v="6334" actId="478"/>
          <ac:spMkLst>
            <pc:docMk/>
            <pc:sldMk cId="416385855" sldId="316"/>
            <ac:spMk id="40" creationId="{3396B4F1-6F84-49EF-A649-1BE33CEE7001}"/>
          </ac:spMkLst>
        </pc:spChg>
        <pc:spChg chg="add mod">
          <ac:chgData name="Paul Schroeder" userId="4559e6db-9711-4385-b2a2-bd403ebc01fa" providerId="ADAL" clId="{EB973ADB-61C0-4ACE-B7BA-14D891EC08F8}" dt="2019-07-09T13:35:36.871" v="6277" actId="1076"/>
          <ac:spMkLst>
            <pc:docMk/>
            <pc:sldMk cId="416385855" sldId="316"/>
            <ac:spMk id="41" creationId="{9807E8EE-6E6D-4EF8-B130-D9D609F3797B}"/>
          </ac:spMkLst>
        </pc:spChg>
        <pc:spChg chg="add mod">
          <ac:chgData name="Paul Schroeder" userId="4559e6db-9711-4385-b2a2-bd403ebc01fa" providerId="ADAL" clId="{EB973ADB-61C0-4ACE-B7BA-14D891EC08F8}" dt="2019-07-09T13:36:25.961" v="6279" actId="1076"/>
          <ac:spMkLst>
            <pc:docMk/>
            <pc:sldMk cId="416385855" sldId="316"/>
            <ac:spMk id="42" creationId="{F2A3613A-9237-413E-8E11-247F52AB3E3D}"/>
          </ac:spMkLst>
        </pc:spChg>
        <pc:spChg chg="add mod">
          <ac:chgData name="Paul Schroeder" userId="4559e6db-9711-4385-b2a2-bd403ebc01fa" providerId="ADAL" clId="{EB973ADB-61C0-4ACE-B7BA-14D891EC08F8}" dt="2019-07-09T13:36:52.354" v="6328" actId="1037"/>
          <ac:spMkLst>
            <pc:docMk/>
            <pc:sldMk cId="416385855" sldId="316"/>
            <ac:spMk id="43" creationId="{941C48FC-12E3-40D7-AB85-C285E522217A}"/>
          </ac:spMkLst>
        </pc:spChg>
        <pc:spChg chg="add mod">
          <ac:chgData name="Paul Schroeder" userId="4559e6db-9711-4385-b2a2-bd403ebc01fa" providerId="ADAL" clId="{EB973ADB-61C0-4ACE-B7BA-14D891EC08F8}" dt="2019-07-09T13:41:40.652" v="6358" actId="1035"/>
          <ac:spMkLst>
            <pc:docMk/>
            <pc:sldMk cId="416385855" sldId="316"/>
            <ac:spMk id="44" creationId="{F8AFB777-8F1E-4677-8A32-7DF8E95A5B8E}"/>
          </ac:spMkLst>
        </pc:spChg>
        <pc:spChg chg="add mod">
          <ac:chgData name="Paul Schroeder" userId="4559e6db-9711-4385-b2a2-bd403ebc01fa" providerId="ADAL" clId="{EB973ADB-61C0-4ACE-B7BA-14D891EC08F8}" dt="2019-07-09T14:16:48.890" v="6706" actId="207"/>
          <ac:spMkLst>
            <pc:docMk/>
            <pc:sldMk cId="416385855" sldId="316"/>
            <ac:spMk id="45" creationId="{3AE75D90-277A-454C-B8B6-5D0C0846BA20}"/>
          </ac:spMkLst>
        </pc:spChg>
        <pc:spChg chg="add del mod">
          <ac:chgData name="Paul Schroeder" userId="4559e6db-9711-4385-b2a2-bd403ebc01fa" providerId="ADAL" clId="{EB973ADB-61C0-4ACE-B7BA-14D891EC08F8}" dt="2019-07-09T13:42:03.850" v="6361" actId="478"/>
          <ac:spMkLst>
            <pc:docMk/>
            <pc:sldMk cId="416385855" sldId="316"/>
            <ac:spMk id="46" creationId="{B1931EFD-D630-4E2C-9CC3-7F9A077837A8}"/>
          </ac:spMkLst>
        </pc:spChg>
        <pc:spChg chg="add del mod">
          <ac:chgData name="Paul Schroeder" userId="4559e6db-9711-4385-b2a2-bd403ebc01fa" providerId="ADAL" clId="{EB973ADB-61C0-4ACE-B7BA-14D891EC08F8}" dt="2019-07-09T13:41:17.834" v="6353" actId="478"/>
          <ac:spMkLst>
            <pc:docMk/>
            <pc:sldMk cId="416385855" sldId="316"/>
            <ac:spMk id="50" creationId="{D77B1C6B-9015-4539-856D-98FF06ECD8DD}"/>
          </ac:spMkLst>
        </pc:spChg>
        <pc:spChg chg="add mod">
          <ac:chgData name="Paul Schroeder" userId="4559e6db-9711-4385-b2a2-bd403ebc01fa" providerId="ADAL" clId="{EB973ADB-61C0-4ACE-B7BA-14D891EC08F8}" dt="2019-07-09T13:44:08.292" v="6409" actId="1076"/>
          <ac:spMkLst>
            <pc:docMk/>
            <pc:sldMk cId="416385855" sldId="316"/>
            <ac:spMk id="51" creationId="{981C0F2C-BF1B-4597-A839-F81578F7290D}"/>
          </ac:spMkLst>
        </pc:spChg>
        <pc:spChg chg="add mod">
          <ac:chgData name="Paul Schroeder" userId="4559e6db-9711-4385-b2a2-bd403ebc01fa" providerId="ADAL" clId="{EB973ADB-61C0-4ACE-B7BA-14D891EC08F8}" dt="2019-07-09T14:16:51.826" v="6707" actId="207"/>
          <ac:spMkLst>
            <pc:docMk/>
            <pc:sldMk cId="416385855" sldId="316"/>
            <ac:spMk id="52" creationId="{94DDC53B-9915-4882-87E3-8984E23D1086}"/>
          </ac:spMkLst>
        </pc:spChg>
        <pc:spChg chg="add mod ord">
          <ac:chgData name="Paul Schroeder" userId="4559e6db-9711-4385-b2a2-bd403ebc01fa" providerId="ADAL" clId="{EB973ADB-61C0-4ACE-B7BA-14D891EC08F8}" dt="2019-07-09T14:16:43.388" v="6705" actId="207"/>
          <ac:spMkLst>
            <pc:docMk/>
            <pc:sldMk cId="416385855" sldId="316"/>
            <ac:spMk id="53" creationId="{E58B0823-8DCF-41E2-81CB-73C6029D9034}"/>
          </ac:spMkLst>
        </pc:spChg>
        <pc:spChg chg="add mod">
          <ac:chgData name="Paul Schroeder" userId="4559e6db-9711-4385-b2a2-bd403ebc01fa" providerId="ADAL" clId="{EB973ADB-61C0-4ACE-B7BA-14D891EC08F8}" dt="2019-07-09T13:43:53.757" v="6407" actId="1076"/>
          <ac:spMkLst>
            <pc:docMk/>
            <pc:sldMk cId="416385855" sldId="316"/>
            <ac:spMk id="54" creationId="{72CA8A75-9B18-4120-85E3-EF0D9E92C8EA}"/>
          </ac:spMkLst>
        </pc:spChg>
        <pc:spChg chg="add mod">
          <ac:chgData name="Paul Schroeder" userId="4559e6db-9711-4385-b2a2-bd403ebc01fa" providerId="ADAL" clId="{EB973ADB-61C0-4ACE-B7BA-14D891EC08F8}" dt="2019-07-09T13:46:48.447" v="6444" actId="14100"/>
          <ac:spMkLst>
            <pc:docMk/>
            <pc:sldMk cId="416385855" sldId="316"/>
            <ac:spMk id="55" creationId="{9CE5BFFB-F8FE-44AD-A1F7-AA2C089C05B7}"/>
          </ac:spMkLst>
        </pc:spChg>
        <pc:spChg chg="add mod">
          <ac:chgData name="Paul Schroeder" userId="4559e6db-9711-4385-b2a2-bd403ebc01fa" providerId="ADAL" clId="{EB973ADB-61C0-4ACE-B7BA-14D891EC08F8}" dt="2019-07-09T14:15:46.459" v="6701" actId="6549"/>
          <ac:spMkLst>
            <pc:docMk/>
            <pc:sldMk cId="416385855" sldId="316"/>
            <ac:spMk id="56" creationId="{16ABEF14-C3FB-4F1E-BA89-B1FAB7455573}"/>
          </ac:spMkLst>
        </pc:spChg>
        <pc:spChg chg="add del mod">
          <ac:chgData name="Paul Schroeder" userId="4559e6db-9711-4385-b2a2-bd403ebc01fa" providerId="ADAL" clId="{EB973ADB-61C0-4ACE-B7BA-14D891EC08F8}" dt="2019-07-09T13:51:09.856" v="6529"/>
          <ac:spMkLst>
            <pc:docMk/>
            <pc:sldMk cId="416385855" sldId="316"/>
            <ac:spMk id="57" creationId="{82B8E240-D8F4-4FCF-AE3B-D70933770F1E}"/>
          </ac:spMkLst>
        </pc:spChg>
        <pc:spChg chg="add del mod">
          <ac:chgData name="Paul Schroeder" userId="4559e6db-9711-4385-b2a2-bd403ebc01fa" providerId="ADAL" clId="{EB973ADB-61C0-4ACE-B7BA-14D891EC08F8}" dt="2019-07-09T13:48:44.274" v="6487" actId="478"/>
          <ac:spMkLst>
            <pc:docMk/>
            <pc:sldMk cId="416385855" sldId="316"/>
            <ac:spMk id="58" creationId="{9AA1FC6B-1D43-4119-A080-DBC7A66BD7AB}"/>
          </ac:spMkLst>
        </pc:spChg>
        <pc:spChg chg="add del mod">
          <ac:chgData name="Paul Schroeder" userId="4559e6db-9711-4385-b2a2-bd403ebc01fa" providerId="ADAL" clId="{EB973ADB-61C0-4ACE-B7BA-14D891EC08F8}" dt="2019-07-09T13:48:44.274" v="6487" actId="478"/>
          <ac:spMkLst>
            <pc:docMk/>
            <pc:sldMk cId="416385855" sldId="316"/>
            <ac:spMk id="59" creationId="{DDEAD4FE-8E88-4F12-AF8A-360266AFEC28}"/>
          </ac:spMkLst>
        </pc:spChg>
        <pc:spChg chg="add mod">
          <ac:chgData name="Paul Schroeder" userId="4559e6db-9711-4385-b2a2-bd403ebc01fa" providerId="ADAL" clId="{EB973ADB-61C0-4ACE-B7BA-14D891EC08F8}" dt="2019-07-09T13:49:25.201" v="6525" actId="14100"/>
          <ac:spMkLst>
            <pc:docMk/>
            <pc:sldMk cId="416385855" sldId="316"/>
            <ac:spMk id="60" creationId="{34AC867A-65F6-4924-B335-1A3A6AD3221C}"/>
          </ac:spMkLst>
        </pc:spChg>
        <pc:spChg chg="add mod ord">
          <ac:chgData name="Paul Schroeder" userId="4559e6db-9711-4385-b2a2-bd403ebc01fa" providerId="ADAL" clId="{EB973ADB-61C0-4ACE-B7BA-14D891EC08F8}" dt="2019-07-09T13:55:02.827" v="6564" actId="14100"/>
          <ac:spMkLst>
            <pc:docMk/>
            <pc:sldMk cId="416385855" sldId="316"/>
            <ac:spMk id="61" creationId="{3DD3E743-ECEB-4B29-82E6-39335E687C4E}"/>
          </ac:spMkLst>
        </pc:spChg>
        <pc:spChg chg="add mod ord">
          <ac:chgData name="Paul Schroeder" userId="4559e6db-9711-4385-b2a2-bd403ebc01fa" providerId="ADAL" clId="{EB973ADB-61C0-4ACE-B7BA-14D891EC08F8}" dt="2019-07-09T14:17:34.804" v="6713" actId="207"/>
          <ac:spMkLst>
            <pc:docMk/>
            <pc:sldMk cId="416385855" sldId="316"/>
            <ac:spMk id="63" creationId="{68830D2B-B3DD-4EC0-8EE9-83B1C0F9B518}"/>
          </ac:spMkLst>
        </pc:spChg>
        <pc:spChg chg="add del">
          <ac:chgData name="Paul Schroeder" userId="4559e6db-9711-4385-b2a2-bd403ebc01fa" providerId="ADAL" clId="{EB973ADB-61C0-4ACE-B7BA-14D891EC08F8}" dt="2019-07-09T13:52:16.802" v="6542"/>
          <ac:spMkLst>
            <pc:docMk/>
            <pc:sldMk cId="416385855" sldId="316"/>
            <ac:spMk id="64" creationId="{E59AC7F2-92D2-43F7-8949-2361CF76C302}"/>
          </ac:spMkLst>
        </pc:spChg>
        <pc:spChg chg="add mod ord">
          <ac:chgData name="Paul Schroeder" userId="4559e6db-9711-4385-b2a2-bd403ebc01fa" providerId="ADAL" clId="{EB973ADB-61C0-4ACE-B7BA-14D891EC08F8}" dt="2019-07-09T14:16:58.218" v="6708" actId="167"/>
          <ac:spMkLst>
            <pc:docMk/>
            <pc:sldMk cId="416385855" sldId="316"/>
            <ac:spMk id="66" creationId="{E7505F0F-665D-4B07-B695-857546B31F1E}"/>
          </ac:spMkLst>
        </pc:spChg>
        <pc:spChg chg="add mod ord">
          <ac:chgData name="Paul Schroeder" userId="4559e6db-9711-4385-b2a2-bd403ebc01fa" providerId="ADAL" clId="{EB973ADB-61C0-4ACE-B7BA-14D891EC08F8}" dt="2019-07-09T13:56:51.223" v="6580" actId="167"/>
          <ac:spMkLst>
            <pc:docMk/>
            <pc:sldMk cId="416385855" sldId="316"/>
            <ac:spMk id="67" creationId="{4935FBEA-F6FF-466F-81B0-BF4CDAE63AA3}"/>
          </ac:spMkLst>
        </pc:spChg>
        <pc:spChg chg="add mod ord">
          <ac:chgData name="Paul Schroeder" userId="4559e6db-9711-4385-b2a2-bd403ebc01fa" providerId="ADAL" clId="{EB973ADB-61C0-4ACE-B7BA-14D891EC08F8}" dt="2019-07-09T14:12:39.482" v="6695" actId="1076"/>
          <ac:spMkLst>
            <pc:docMk/>
            <pc:sldMk cId="416385855" sldId="316"/>
            <ac:spMk id="68" creationId="{FBD5E492-3A10-4958-8019-3D5898E02473}"/>
          </ac:spMkLst>
        </pc:spChg>
        <pc:spChg chg="add mod">
          <ac:chgData name="Paul Schroeder" userId="4559e6db-9711-4385-b2a2-bd403ebc01fa" providerId="ADAL" clId="{EB973ADB-61C0-4ACE-B7BA-14D891EC08F8}" dt="2019-07-09T14:12:48.523" v="6696" actId="1076"/>
          <ac:spMkLst>
            <pc:docMk/>
            <pc:sldMk cId="416385855" sldId="316"/>
            <ac:spMk id="69" creationId="{A57D02FC-C0FB-4A60-809B-A1398EFA03DC}"/>
          </ac:spMkLst>
        </pc:spChg>
        <pc:grpChg chg="add mod">
          <ac:chgData name="Paul Schroeder" userId="4559e6db-9711-4385-b2a2-bd403ebc01fa" providerId="ADAL" clId="{EB973ADB-61C0-4ACE-B7BA-14D891EC08F8}" dt="2019-07-09T13:31:12.399" v="6230" actId="1076"/>
          <ac:grpSpMkLst>
            <pc:docMk/>
            <pc:sldMk cId="416385855" sldId="316"/>
            <ac:grpSpMk id="23" creationId="{B46DFB4B-D9F2-47AB-9140-E35DB0524B2C}"/>
          </ac:grpSpMkLst>
        </pc:grpChg>
        <pc:grpChg chg="add mod">
          <ac:chgData name="Paul Schroeder" userId="4559e6db-9711-4385-b2a2-bd403ebc01fa" providerId="ADAL" clId="{EB973ADB-61C0-4ACE-B7BA-14D891EC08F8}" dt="2019-07-09T13:31:28.719" v="6232" actId="1076"/>
          <ac:grpSpMkLst>
            <pc:docMk/>
            <pc:sldMk cId="416385855" sldId="316"/>
            <ac:grpSpMk id="30" creationId="{F361FEAF-0488-4D0B-BCC6-F5ACC92CE6BB}"/>
          </ac:grpSpMkLst>
        </pc:grpChg>
        <pc:grpChg chg="add mod">
          <ac:chgData name="Paul Schroeder" userId="4559e6db-9711-4385-b2a2-bd403ebc01fa" providerId="ADAL" clId="{EB973ADB-61C0-4ACE-B7BA-14D891EC08F8}" dt="2019-07-09T13:32:07.190" v="6236" actId="1076"/>
          <ac:grpSpMkLst>
            <pc:docMk/>
            <pc:sldMk cId="416385855" sldId="316"/>
            <ac:grpSpMk id="35" creationId="{C137DA10-0D4F-48F5-BEE0-0DE520FA323F}"/>
          </ac:grpSpMkLst>
        </pc:grpChg>
        <pc:grpChg chg="add mod">
          <ac:chgData name="Paul Schroeder" userId="4559e6db-9711-4385-b2a2-bd403ebc01fa" providerId="ADAL" clId="{EB973ADB-61C0-4ACE-B7BA-14D891EC08F8}" dt="2019-07-09T13:43:45.686" v="6405" actId="1076"/>
          <ac:grpSpMkLst>
            <pc:docMk/>
            <pc:sldMk cId="416385855" sldId="316"/>
            <ac:grpSpMk id="47" creationId="{B2776486-8492-4887-97BF-C4DF78D9FCD4}"/>
          </ac:grpSpMkLst>
        </pc:grpChg>
        <pc:picChg chg="add mod ord">
          <ac:chgData name="Paul Schroeder" userId="4559e6db-9711-4385-b2a2-bd403ebc01fa" providerId="ADAL" clId="{EB973ADB-61C0-4ACE-B7BA-14D891EC08F8}" dt="2019-07-09T13:31:28.719" v="6232" actId="1076"/>
          <ac:picMkLst>
            <pc:docMk/>
            <pc:sldMk cId="416385855" sldId="316"/>
            <ac:picMk id="1026" creationId="{0FA960A7-E66C-4CBE-9982-C7C2BC02E094}"/>
          </ac:picMkLst>
        </pc:picChg>
        <pc:picChg chg="add mod">
          <ac:chgData name="Paul Schroeder" userId="4559e6db-9711-4385-b2a2-bd403ebc01fa" providerId="ADAL" clId="{EB973ADB-61C0-4ACE-B7BA-14D891EC08F8}" dt="2019-07-09T13:51:49.860" v="6540" actId="1037"/>
          <ac:picMkLst>
            <pc:docMk/>
            <pc:sldMk cId="416385855" sldId="316"/>
            <ac:picMk id="1030" creationId="{2D02DBED-C84C-4753-B6FE-29557D212B36}"/>
          </ac:picMkLst>
        </pc:picChg>
      </pc:sldChg>
      <pc:sldChg chg="addSp delSp modSp add ord modNotesTx">
        <pc:chgData name="Paul Schroeder" userId="4559e6db-9711-4385-b2a2-bd403ebc01fa" providerId="ADAL" clId="{EB973ADB-61C0-4ACE-B7BA-14D891EC08F8}" dt="2019-07-10T00:35:59.914" v="13314" actId="113"/>
        <pc:sldMkLst>
          <pc:docMk/>
          <pc:sldMk cId="1332601767" sldId="317"/>
        </pc:sldMkLst>
        <pc:spChg chg="mod">
          <ac:chgData name="Paul Schroeder" userId="4559e6db-9711-4385-b2a2-bd403ebc01fa" providerId="ADAL" clId="{EB973ADB-61C0-4ACE-B7BA-14D891EC08F8}" dt="2019-07-10T00:13:06.843" v="12612" actId="20577"/>
          <ac:spMkLst>
            <pc:docMk/>
            <pc:sldMk cId="1332601767" sldId="317"/>
            <ac:spMk id="2" creationId="{7C151EB7-72D8-4B67-8531-DDB12FCED6AC}"/>
          </ac:spMkLst>
        </pc:spChg>
        <pc:spChg chg="del">
          <ac:chgData name="Paul Schroeder" userId="4559e6db-9711-4385-b2a2-bd403ebc01fa" providerId="ADAL" clId="{EB973ADB-61C0-4ACE-B7BA-14D891EC08F8}" dt="2019-07-10T00:08:55.478" v="12507" actId="478"/>
          <ac:spMkLst>
            <pc:docMk/>
            <pc:sldMk cId="1332601767" sldId="317"/>
            <ac:spMk id="4" creationId="{FDA0E480-EB5E-4E18-AF64-193F46609699}"/>
          </ac:spMkLst>
        </pc:spChg>
        <pc:spChg chg="add del mod">
          <ac:chgData name="Paul Schroeder" userId="4559e6db-9711-4385-b2a2-bd403ebc01fa" providerId="ADAL" clId="{EB973ADB-61C0-4ACE-B7BA-14D891EC08F8}" dt="2019-07-10T00:03:48.181" v="12318" actId="1032"/>
          <ac:spMkLst>
            <pc:docMk/>
            <pc:sldMk cId="1332601767" sldId="317"/>
            <ac:spMk id="7" creationId="{7C63F868-69D9-46B1-93E9-D07E8FB8999D}"/>
          </ac:spMkLst>
        </pc:spChg>
        <pc:spChg chg="del mod">
          <ac:chgData name="Paul Schroeder" userId="4559e6db-9711-4385-b2a2-bd403ebc01fa" providerId="ADAL" clId="{EB973ADB-61C0-4ACE-B7BA-14D891EC08F8}" dt="2019-07-09T23:57:59.706" v="11685" actId="478"/>
          <ac:spMkLst>
            <pc:docMk/>
            <pc:sldMk cId="1332601767" sldId="317"/>
            <ac:spMk id="8" creationId="{7621F183-B85F-4F51-AFB2-153874AE40A7}"/>
          </ac:spMkLst>
        </pc:spChg>
        <pc:spChg chg="del mod">
          <ac:chgData name="Paul Schroeder" userId="4559e6db-9711-4385-b2a2-bd403ebc01fa" providerId="ADAL" clId="{EB973ADB-61C0-4ACE-B7BA-14D891EC08F8}" dt="2019-07-10T00:03:11.739" v="12314" actId="478"/>
          <ac:spMkLst>
            <pc:docMk/>
            <pc:sldMk cId="1332601767" sldId="317"/>
            <ac:spMk id="9" creationId="{44E829A3-8E26-40B1-98D7-D49AB25C4893}"/>
          </ac:spMkLst>
        </pc:spChg>
        <pc:spChg chg="mod">
          <ac:chgData name="Paul Schroeder" userId="4559e6db-9711-4385-b2a2-bd403ebc01fa" providerId="ADAL" clId="{EB973ADB-61C0-4ACE-B7BA-14D891EC08F8}" dt="2019-07-10T00:05:18.175" v="12382" actId="1036"/>
          <ac:spMkLst>
            <pc:docMk/>
            <pc:sldMk cId="1332601767" sldId="317"/>
            <ac:spMk id="11" creationId="{D633653E-38E8-48DA-83ED-E22121B181F6}"/>
          </ac:spMkLst>
        </pc:spChg>
        <pc:spChg chg="del">
          <ac:chgData name="Paul Schroeder" userId="4559e6db-9711-4385-b2a2-bd403ebc01fa" providerId="ADAL" clId="{EB973ADB-61C0-4ACE-B7BA-14D891EC08F8}" dt="2019-07-10T00:03:13.515" v="12316" actId="478"/>
          <ac:spMkLst>
            <pc:docMk/>
            <pc:sldMk cId="1332601767" sldId="317"/>
            <ac:spMk id="12" creationId="{7DC53AEF-21D1-4A85-92E9-B810D02D18E8}"/>
          </ac:spMkLst>
        </pc:spChg>
        <pc:spChg chg="del">
          <ac:chgData name="Paul Schroeder" userId="4559e6db-9711-4385-b2a2-bd403ebc01fa" providerId="ADAL" clId="{EB973ADB-61C0-4ACE-B7BA-14D891EC08F8}" dt="2019-07-10T00:03:12.836" v="12315" actId="478"/>
          <ac:spMkLst>
            <pc:docMk/>
            <pc:sldMk cId="1332601767" sldId="317"/>
            <ac:spMk id="13" creationId="{A0114A57-011C-4A63-B343-6CAE583420BD}"/>
          </ac:spMkLst>
        </pc:spChg>
        <pc:spChg chg="del">
          <ac:chgData name="Paul Schroeder" userId="4559e6db-9711-4385-b2a2-bd403ebc01fa" providerId="ADAL" clId="{EB973ADB-61C0-4ACE-B7BA-14D891EC08F8}" dt="2019-07-09T23:58:03.203" v="11686" actId="478"/>
          <ac:spMkLst>
            <pc:docMk/>
            <pc:sldMk cId="1332601767" sldId="317"/>
            <ac:spMk id="14" creationId="{527752B1-1619-45E2-BEA9-A9E7490E8A4D}"/>
          </ac:spMkLst>
        </pc:spChg>
        <pc:spChg chg="mod">
          <ac:chgData name="Paul Schroeder" userId="4559e6db-9711-4385-b2a2-bd403ebc01fa" providerId="ADAL" clId="{EB973ADB-61C0-4ACE-B7BA-14D891EC08F8}" dt="2019-07-09T23:58:12.956" v="11691" actId="20577"/>
          <ac:spMkLst>
            <pc:docMk/>
            <pc:sldMk cId="1332601767" sldId="317"/>
            <ac:spMk id="15" creationId="{C001612C-2A21-411C-83C9-AAEB913474B7}"/>
          </ac:spMkLst>
        </pc:spChg>
        <pc:spChg chg="add del mod">
          <ac:chgData name="Paul Schroeder" userId="4559e6db-9711-4385-b2a2-bd403ebc01fa" providerId="ADAL" clId="{EB973ADB-61C0-4ACE-B7BA-14D891EC08F8}" dt="2019-07-10T00:09:19.923" v="12511" actId="478"/>
          <ac:spMkLst>
            <pc:docMk/>
            <pc:sldMk cId="1332601767" sldId="317"/>
            <ac:spMk id="18" creationId="{00EFFF7F-D841-423D-AEED-2509ED3A1C2F}"/>
          </ac:spMkLst>
        </pc:spChg>
        <pc:spChg chg="add del mod">
          <ac:chgData name="Paul Schroeder" userId="4559e6db-9711-4385-b2a2-bd403ebc01fa" providerId="ADAL" clId="{EB973ADB-61C0-4ACE-B7BA-14D891EC08F8}" dt="2019-07-10T00:14:06.562" v="12622" actId="478"/>
          <ac:spMkLst>
            <pc:docMk/>
            <pc:sldMk cId="1332601767" sldId="317"/>
            <ac:spMk id="19" creationId="{A8007079-1903-481E-BAEC-FF5CF5DA9443}"/>
          </ac:spMkLst>
        </pc:spChg>
        <pc:spChg chg="add">
          <ac:chgData name="Paul Schroeder" userId="4559e6db-9711-4385-b2a2-bd403ebc01fa" providerId="ADAL" clId="{EB973ADB-61C0-4ACE-B7BA-14D891EC08F8}" dt="2019-07-10T00:14:08.468" v="12623"/>
          <ac:spMkLst>
            <pc:docMk/>
            <pc:sldMk cId="1332601767" sldId="317"/>
            <ac:spMk id="21" creationId="{5B004D2D-2232-47C7-8E43-25DA74535954}"/>
          </ac:spMkLst>
        </pc:spChg>
        <pc:spChg chg="add mod">
          <ac:chgData name="Paul Schroeder" userId="4559e6db-9711-4385-b2a2-bd403ebc01fa" providerId="ADAL" clId="{EB973ADB-61C0-4ACE-B7BA-14D891EC08F8}" dt="2019-07-10T00:14:29.286" v="12642" actId="20577"/>
          <ac:spMkLst>
            <pc:docMk/>
            <pc:sldMk cId="1332601767" sldId="317"/>
            <ac:spMk id="22" creationId="{A23655D0-0181-440D-B63E-9F122F618EC5}"/>
          </ac:spMkLst>
        </pc:spChg>
        <pc:spChg chg="add mod">
          <ac:chgData name="Paul Schroeder" userId="4559e6db-9711-4385-b2a2-bd403ebc01fa" providerId="ADAL" clId="{EB973ADB-61C0-4ACE-B7BA-14D891EC08F8}" dt="2019-07-10T00:16:45.169" v="12790" actId="1076"/>
          <ac:spMkLst>
            <pc:docMk/>
            <pc:sldMk cId="1332601767" sldId="317"/>
            <ac:spMk id="24" creationId="{A7CBB926-3668-4FBA-BF4F-A313B4CBC8B0}"/>
          </ac:spMkLst>
        </pc:spChg>
        <pc:spChg chg="add mod">
          <ac:chgData name="Paul Schroeder" userId="4559e6db-9711-4385-b2a2-bd403ebc01fa" providerId="ADAL" clId="{EB973ADB-61C0-4ACE-B7BA-14D891EC08F8}" dt="2019-07-10T00:25:10.284" v="13225" actId="20577"/>
          <ac:spMkLst>
            <pc:docMk/>
            <pc:sldMk cId="1332601767" sldId="317"/>
            <ac:spMk id="25" creationId="{C1F36D0D-33A1-4D30-ABFF-3CE71B288B60}"/>
          </ac:spMkLst>
        </pc:spChg>
        <pc:spChg chg="add del mod">
          <ac:chgData name="Paul Schroeder" userId="4559e6db-9711-4385-b2a2-bd403ebc01fa" providerId="ADAL" clId="{EB973ADB-61C0-4ACE-B7BA-14D891EC08F8}" dt="2019-07-10T00:15:11.092" v="12704" actId="478"/>
          <ac:spMkLst>
            <pc:docMk/>
            <pc:sldMk cId="1332601767" sldId="317"/>
            <ac:spMk id="26" creationId="{6C81B681-BB48-49BC-9A69-44AFC794726A}"/>
          </ac:spMkLst>
        </pc:spChg>
        <pc:spChg chg="mod">
          <ac:chgData name="Paul Schroeder" userId="4559e6db-9711-4385-b2a2-bd403ebc01fa" providerId="ADAL" clId="{EB973ADB-61C0-4ACE-B7BA-14D891EC08F8}" dt="2019-07-10T00:15:47.572" v="12744" actId="1076"/>
          <ac:spMkLst>
            <pc:docMk/>
            <pc:sldMk cId="1332601767" sldId="317"/>
            <ac:spMk id="28" creationId="{85EB5CDC-6692-471C-8D94-BBBC259BE72E}"/>
          </ac:spMkLst>
        </pc:spChg>
        <pc:spChg chg="mod">
          <ac:chgData name="Paul Schroeder" userId="4559e6db-9711-4385-b2a2-bd403ebc01fa" providerId="ADAL" clId="{EB973ADB-61C0-4ACE-B7BA-14D891EC08F8}" dt="2019-07-10T00:15:36.093" v="12741" actId="20577"/>
          <ac:spMkLst>
            <pc:docMk/>
            <pc:sldMk cId="1332601767" sldId="317"/>
            <ac:spMk id="29" creationId="{B3894D63-206A-4DF1-93DE-33AECB5EB53D}"/>
          </ac:spMkLst>
        </pc:spChg>
        <pc:spChg chg="mod">
          <ac:chgData name="Paul Schroeder" userId="4559e6db-9711-4385-b2a2-bd403ebc01fa" providerId="ADAL" clId="{EB973ADB-61C0-4ACE-B7BA-14D891EC08F8}" dt="2019-07-10T00:16:34.968" v="12789" actId="20577"/>
          <ac:spMkLst>
            <pc:docMk/>
            <pc:sldMk cId="1332601767" sldId="317"/>
            <ac:spMk id="32" creationId="{421A8710-C186-403E-B812-B327799F3CAF}"/>
          </ac:spMkLst>
        </pc:spChg>
        <pc:spChg chg="add mod">
          <ac:chgData name="Paul Schroeder" userId="4559e6db-9711-4385-b2a2-bd403ebc01fa" providerId="ADAL" clId="{EB973ADB-61C0-4ACE-B7BA-14D891EC08F8}" dt="2019-07-10T00:18:15.707" v="12808" actId="1076"/>
          <ac:spMkLst>
            <pc:docMk/>
            <pc:sldMk cId="1332601767" sldId="317"/>
            <ac:spMk id="33" creationId="{B3B3117E-12DA-40D2-94BA-2CFB7C90507E}"/>
          </ac:spMkLst>
        </pc:spChg>
        <pc:spChg chg="add mod">
          <ac:chgData name="Paul Schroeder" userId="4559e6db-9711-4385-b2a2-bd403ebc01fa" providerId="ADAL" clId="{EB973ADB-61C0-4ACE-B7BA-14D891EC08F8}" dt="2019-07-10T00:18:25.550" v="12811" actId="1076"/>
          <ac:spMkLst>
            <pc:docMk/>
            <pc:sldMk cId="1332601767" sldId="317"/>
            <ac:spMk id="34" creationId="{F372B4DA-A8CD-416E-AB7A-8BC60D6A7BC3}"/>
          </ac:spMkLst>
        </pc:spChg>
        <pc:spChg chg="add mod">
          <ac:chgData name="Paul Schroeder" userId="4559e6db-9711-4385-b2a2-bd403ebc01fa" providerId="ADAL" clId="{EB973ADB-61C0-4ACE-B7BA-14D891EC08F8}" dt="2019-07-10T00:19:30.468" v="12882" actId="20577"/>
          <ac:spMkLst>
            <pc:docMk/>
            <pc:sldMk cId="1332601767" sldId="317"/>
            <ac:spMk id="35" creationId="{BD7B7C46-10CF-4ED1-A8AD-7DA775285500}"/>
          </ac:spMkLst>
        </pc:spChg>
        <pc:spChg chg="add mod">
          <ac:chgData name="Paul Schroeder" userId="4559e6db-9711-4385-b2a2-bd403ebc01fa" providerId="ADAL" clId="{EB973ADB-61C0-4ACE-B7BA-14D891EC08F8}" dt="2019-07-10T00:20:13.095" v="12936" actId="1076"/>
          <ac:spMkLst>
            <pc:docMk/>
            <pc:sldMk cId="1332601767" sldId="317"/>
            <ac:spMk id="36" creationId="{D314CD3D-D5F9-429F-A2B4-DD20559BD480}"/>
          </ac:spMkLst>
        </pc:spChg>
        <pc:spChg chg="add mod">
          <ac:chgData name="Paul Schroeder" userId="4559e6db-9711-4385-b2a2-bd403ebc01fa" providerId="ADAL" clId="{EB973ADB-61C0-4ACE-B7BA-14D891EC08F8}" dt="2019-07-10T00:21:11.428" v="13001" actId="1076"/>
          <ac:spMkLst>
            <pc:docMk/>
            <pc:sldMk cId="1332601767" sldId="317"/>
            <ac:spMk id="37" creationId="{8BF502B8-FBD2-4E17-98FE-5705BB298F74}"/>
          </ac:spMkLst>
        </pc:spChg>
        <pc:grpChg chg="add mod">
          <ac:chgData name="Paul Schroeder" userId="4559e6db-9711-4385-b2a2-bd403ebc01fa" providerId="ADAL" clId="{EB973ADB-61C0-4ACE-B7BA-14D891EC08F8}" dt="2019-07-10T00:15:51.737" v="12745" actId="14100"/>
          <ac:grpSpMkLst>
            <pc:docMk/>
            <pc:sldMk cId="1332601767" sldId="317"/>
            <ac:grpSpMk id="20" creationId="{8A8B9D04-0A09-469F-BC13-A15464EE6713}"/>
          </ac:grpSpMkLst>
        </pc:grpChg>
        <pc:grpChg chg="add mod">
          <ac:chgData name="Paul Schroeder" userId="4559e6db-9711-4385-b2a2-bd403ebc01fa" providerId="ADAL" clId="{EB973ADB-61C0-4ACE-B7BA-14D891EC08F8}" dt="2019-07-10T00:16:22.661" v="12753" actId="1076"/>
          <ac:grpSpMkLst>
            <pc:docMk/>
            <pc:sldMk cId="1332601767" sldId="317"/>
            <ac:grpSpMk id="23" creationId="{86226885-0D25-4BFB-91A1-524E9CD183CC}"/>
          </ac:grpSpMkLst>
        </pc:grpChg>
        <pc:grpChg chg="add del mod">
          <ac:chgData name="Paul Schroeder" userId="4559e6db-9711-4385-b2a2-bd403ebc01fa" providerId="ADAL" clId="{EB973ADB-61C0-4ACE-B7BA-14D891EC08F8}" dt="2019-07-10T00:16:09.853" v="12750"/>
          <ac:grpSpMkLst>
            <pc:docMk/>
            <pc:sldMk cId="1332601767" sldId="317"/>
            <ac:grpSpMk id="27" creationId="{7D281062-5E24-4750-A640-CBB5D6473E25}"/>
          </ac:grpSpMkLst>
        </pc:grpChg>
        <pc:grpChg chg="add mod">
          <ac:chgData name="Paul Schroeder" userId="4559e6db-9711-4385-b2a2-bd403ebc01fa" providerId="ADAL" clId="{EB973ADB-61C0-4ACE-B7BA-14D891EC08F8}" dt="2019-07-10T00:16:49.158" v="12791" actId="1076"/>
          <ac:grpSpMkLst>
            <pc:docMk/>
            <pc:sldMk cId="1332601767" sldId="317"/>
            <ac:grpSpMk id="30" creationId="{F93E890E-6691-4B2F-B0D3-E3BB798F6D89}"/>
          </ac:grpSpMkLst>
        </pc:grpChg>
        <pc:graphicFrameChg chg="add del mod">
          <ac:chgData name="Paul Schroeder" userId="4559e6db-9711-4385-b2a2-bd403ebc01fa" providerId="ADAL" clId="{EB973ADB-61C0-4ACE-B7BA-14D891EC08F8}" dt="2019-07-10T00:14:03.639" v="12621" actId="478"/>
          <ac:graphicFrameMkLst>
            <pc:docMk/>
            <pc:sldMk cId="1332601767" sldId="317"/>
            <ac:graphicFrameMk id="16" creationId="{0AFD728D-E888-40D0-A80E-A6CA1EB83768}"/>
          </ac:graphicFrameMkLst>
        </pc:graphicFrameChg>
        <pc:picChg chg="del">
          <ac:chgData name="Paul Schroeder" userId="4559e6db-9711-4385-b2a2-bd403ebc01fa" providerId="ADAL" clId="{EB973ADB-61C0-4ACE-B7BA-14D891EC08F8}" dt="2019-07-10T00:03:04.903" v="12310" actId="478"/>
          <ac:picMkLst>
            <pc:docMk/>
            <pc:sldMk cId="1332601767" sldId="317"/>
            <ac:picMk id="5" creationId="{D573E91F-B622-460A-8882-ECD4D742762E}"/>
          </ac:picMkLst>
        </pc:picChg>
        <pc:picChg chg="del">
          <ac:chgData name="Paul Schroeder" userId="4559e6db-9711-4385-b2a2-bd403ebc01fa" providerId="ADAL" clId="{EB973ADB-61C0-4ACE-B7BA-14D891EC08F8}" dt="2019-07-10T00:03:06.358" v="12311" actId="478"/>
          <ac:picMkLst>
            <pc:docMk/>
            <pc:sldMk cId="1332601767" sldId="317"/>
            <ac:picMk id="6" creationId="{720E4C15-D9DB-4FE4-B5FA-CA8B9FB886B2}"/>
          </ac:picMkLst>
        </pc:picChg>
      </pc:sldChg>
      <pc:sldChg chg="add del">
        <pc:chgData name="Paul Schroeder" userId="4559e6db-9711-4385-b2a2-bd403ebc01fa" providerId="ADAL" clId="{EB973ADB-61C0-4ACE-B7BA-14D891EC08F8}" dt="2019-07-09T14:19:01.048" v="6714" actId="2696"/>
        <pc:sldMkLst>
          <pc:docMk/>
          <pc:sldMk cId="1427671234" sldId="317"/>
        </pc:sldMkLst>
      </pc:sldChg>
      <pc:sldChg chg="addSp delSp add del setBg delDesignElem">
        <pc:chgData name="Paul Schroeder" userId="4559e6db-9711-4385-b2a2-bd403ebc01fa" providerId="ADAL" clId="{EB973ADB-61C0-4ACE-B7BA-14D891EC08F8}" dt="2019-07-09T23:55:26.080" v="11629"/>
        <pc:sldMkLst>
          <pc:docMk/>
          <pc:sldMk cId="3357977458" sldId="317"/>
        </pc:sldMkLst>
        <pc:spChg chg="add del">
          <ac:chgData name="Paul Schroeder" userId="4559e6db-9711-4385-b2a2-bd403ebc01fa" providerId="ADAL" clId="{EB973ADB-61C0-4ACE-B7BA-14D891EC08F8}" dt="2019-07-09T23:55:26.080" v="11629"/>
          <ac:spMkLst>
            <pc:docMk/>
            <pc:sldMk cId="3357977458" sldId="317"/>
            <ac:spMk id="12" creationId="{867D4867-5BA7-4462-B2F6-A23F4A622AA7}"/>
          </ac:spMkLst>
        </pc:spChg>
      </pc:sldChg>
      <pc:sldChg chg="add del">
        <pc:chgData name="Paul Schroeder" userId="4559e6db-9711-4385-b2a2-bd403ebc01fa" providerId="ADAL" clId="{EB973ADB-61C0-4ACE-B7BA-14D891EC08F8}" dt="2019-07-10T00:25:28.339" v="13226" actId="2696"/>
        <pc:sldMkLst>
          <pc:docMk/>
          <pc:sldMk cId="867585812" sldId="31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30BB7-A874-4EA8-BBF3-83AF0160543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0F404CDA-18EC-4DCE-851D-4742ABB10A2F}">
      <dgm:prSet phldrT="[Text]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Code Generate Boilerplate Sections</a:t>
          </a:r>
        </a:p>
      </dgm:t>
    </dgm:pt>
    <dgm:pt modelId="{C5909837-6B33-466C-9EA3-D3D1BC572B31}" type="parTrans" cxnId="{ADE1316A-060F-468B-98BC-2CAA8D30460D}">
      <dgm:prSet/>
      <dgm:spPr/>
      <dgm:t>
        <a:bodyPr/>
        <a:lstStyle/>
        <a:p>
          <a:endParaRPr lang="en-US"/>
        </a:p>
      </dgm:t>
    </dgm:pt>
    <dgm:pt modelId="{8E2E4769-FA2F-4559-8C57-0D36425ED12A}" type="sibTrans" cxnId="{ADE1316A-060F-468B-98BC-2CAA8D30460D}">
      <dgm:prSet/>
      <dgm:spPr/>
      <dgm:t>
        <a:bodyPr/>
        <a:lstStyle/>
        <a:p>
          <a:endParaRPr lang="en-US"/>
        </a:p>
      </dgm:t>
    </dgm:pt>
    <dgm:pt modelId="{4832949D-B1DF-4582-99C5-1E265917F3C8}">
      <dgm:prSet phldrT="[Text]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Use Proven Software Patterns (SOLID)</a:t>
          </a:r>
          <a:endParaRPr lang="en-US" dirty="0"/>
        </a:p>
      </dgm:t>
    </dgm:pt>
    <dgm:pt modelId="{BE3431F0-80D3-4A41-9C12-7A4F7938B734}" type="sibTrans" cxnId="{097E9C6C-5CAC-48D5-B124-DB4AA57979CC}">
      <dgm:prSet/>
      <dgm:spPr/>
      <dgm:t>
        <a:bodyPr/>
        <a:lstStyle/>
        <a:p>
          <a:endParaRPr lang="en-US"/>
        </a:p>
      </dgm:t>
    </dgm:pt>
    <dgm:pt modelId="{93BCC6AF-8615-4B17-BBFE-419BBCB5A065}" type="parTrans" cxnId="{097E9C6C-5CAC-48D5-B124-DB4AA57979CC}">
      <dgm:prSet/>
      <dgm:spPr/>
      <dgm:t>
        <a:bodyPr/>
        <a:lstStyle/>
        <a:p>
          <a:endParaRPr lang="en-US"/>
        </a:p>
      </dgm:t>
    </dgm:pt>
    <dgm:pt modelId="{9C1DAA93-928D-4678-B0DF-17891B28EC07}">
      <dgm:prSet phldrT="[Text]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Componentize Architecture (NuGet)</a:t>
          </a:r>
          <a:endParaRPr lang="en-US" dirty="0"/>
        </a:p>
      </dgm:t>
    </dgm:pt>
    <dgm:pt modelId="{26787B80-7D15-4FC6-8B61-719A6A2D01C9}" type="parTrans" cxnId="{E636967E-8DBA-4D30-ABF1-9041B6A2BDEC}">
      <dgm:prSet/>
      <dgm:spPr/>
      <dgm:t>
        <a:bodyPr/>
        <a:lstStyle/>
        <a:p>
          <a:endParaRPr lang="en-US"/>
        </a:p>
      </dgm:t>
    </dgm:pt>
    <dgm:pt modelId="{3B08F9E4-57C7-4ADD-8247-E901AB9EFADE}" type="sibTrans" cxnId="{E636967E-8DBA-4D30-ABF1-9041B6A2BDEC}">
      <dgm:prSet/>
      <dgm:spPr/>
      <dgm:t>
        <a:bodyPr/>
        <a:lstStyle/>
        <a:p>
          <a:endParaRPr lang="en-US"/>
        </a:p>
      </dgm:t>
    </dgm:pt>
    <dgm:pt modelId="{1547C821-276A-4569-BBA6-4688A4D02475}">
      <dgm:prSet phldrT="[Text]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Craft </a:t>
          </a:r>
          <a:r>
            <a:rPr lang="en-US" dirty="0">
              <a:solidFill>
                <a:schemeClr val="bg1"/>
              </a:solidFill>
            </a:rPr>
            <a:t>a Reusable Architecture</a:t>
          </a:r>
          <a:endParaRPr lang="en-US" dirty="0"/>
        </a:p>
      </dgm:t>
    </dgm:pt>
    <dgm:pt modelId="{7574F761-15D1-4F51-A280-00EE2AF7CB0D}" type="parTrans" cxnId="{82ECEA74-C7B2-4145-91EB-1903EBFEFF1A}">
      <dgm:prSet/>
      <dgm:spPr/>
      <dgm:t>
        <a:bodyPr/>
        <a:lstStyle/>
        <a:p>
          <a:endParaRPr lang="en-US"/>
        </a:p>
      </dgm:t>
    </dgm:pt>
    <dgm:pt modelId="{28900DF3-439F-4FAF-9EBA-80F691C3CFCE}" type="sibTrans" cxnId="{82ECEA74-C7B2-4145-91EB-1903EBFEFF1A}">
      <dgm:prSet/>
      <dgm:spPr/>
      <dgm:t>
        <a:bodyPr/>
        <a:lstStyle/>
        <a:p>
          <a:endParaRPr lang="en-US"/>
        </a:p>
      </dgm:t>
    </dgm:pt>
    <dgm:pt modelId="{AE23D98D-041F-4BCA-92B1-F671B76EA232}" type="pres">
      <dgm:prSet presAssocID="{91030BB7-A874-4EA8-BBF3-83AF01605434}" presName="compositeShape" presStyleCnt="0">
        <dgm:presLayoutVars>
          <dgm:dir/>
          <dgm:resizeHandles/>
        </dgm:presLayoutVars>
      </dgm:prSet>
      <dgm:spPr/>
    </dgm:pt>
    <dgm:pt modelId="{888C153E-5CB2-453F-AB2E-5B2AEE57127F}" type="pres">
      <dgm:prSet presAssocID="{91030BB7-A874-4EA8-BBF3-83AF01605434}" presName="pyramid" presStyleLbl="node1" presStyleIdx="0" presStyleCnt="1" custLinFactNeighborY="119"/>
      <dgm:spPr>
        <a:solidFill>
          <a:schemeClr val="accent5"/>
        </a:solidFill>
      </dgm:spPr>
    </dgm:pt>
    <dgm:pt modelId="{A8E6A169-7A96-4652-98FD-C4A0391BD23F}" type="pres">
      <dgm:prSet presAssocID="{91030BB7-A874-4EA8-BBF3-83AF01605434}" presName="theList" presStyleCnt="0"/>
      <dgm:spPr/>
    </dgm:pt>
    <dgm:pt modelId="{0AFFE4ED-3991-4B9B-9676-DFC6645AB1E5}" type="pres">
      <dgm:prSet presAssocID="{0F404CDA-18EC-4DCE-851D-4742ABB10A2F}" presName="aNode" presStyleLbl="fgAcc1" presStyleIdx="0" presStyleCnt="4">
        <dgm:presLayoutVars>
          <dgm:bulletEnabled val="1"/>
        </dgm:presLayoutVars>
      </dgm:prSet>
      <dgm:spPr/>
    </dgm:pt>
    <dgm:pt modelId="{9B48F069-6BEB-424C-9A0D-BA20EAFCEE60}" type="pres">
      <dgm:prSet presAssocID="{0F404CDA-18EC-4DCE-851D-4742ABB10A2F}" presName="aSpace" presStyleCnt="0"/>
      <dgm:spPr/>
    </dgm:pt>
    <dgm:pt modelId="{AF422077-BC92-40F8-92EC-258396E2E445}" type="pres">
      <dgm:prSet presAssocID="{9C1DAA93-928D-4678-B0DF-17891B28EC07}" presName="aNode" presStyleLbl="fgAcc1" presStyleIdx="1" presStyleCnt="4">
        <dgm:presLayoutVars>
          <dgm:bulletEnabled val="1"/>
        </dgm:presLayoutVars>
      </dgm:prSet>
      <dgm:spPr/>
    </dgm:pt>
    <dgm:pt modelId="{8069FB79-CCE4-4245-8993-1236B11D3C9B}" type="pres">
      <dgm:prSet presAssocID="{9C1DAA93-928D-4678-B0DF-17891B28EC07}" presName="aSpace" presStyleCnt="0"/>
      <dgm:spPr/>
    </dgm:pt>
    <dgm:pt modelId="{DAE844EA-29A4-4198-9B7D-4E080162B7E1}" type="pres">
      <dgm:prSet presAssocID="{1547C821-276A-4569-BBA6-4688A4D02475}" presName="aNode" presStyleLbl="fgAcc1" presStyleIdx="2" presStyleCnt="4">
        <dgm:presLayoutVars>
          <dgm:bulletEnabled val="1"/>
        </dgm:presLayoutVars>
      </dgm:prSet>
      <dgm:spPr/>
    </dgm:pt>
    <dgm:pt modelId="{A0459B2F-B4FC-4A4A-8371-3D2700B46B40}" type="pres">
      <dgm:prSet presAssocID="{1547C821-276A-4569-BBA6-4688A4D02475}" presName="aSpace" presStyleCnt="0"/>
      <dgm:spPr/>
    </dgm:pt>
    <dgm:pt modelId="{898B764F-EFCD-492E-A268-AF1A1DE62B20}" type="pres">
      <dgm:prSet presAssocID="{4832949D-B1DF-4582-99C5-1E265917F3C8}" presName="aNode" presStyleLbl="fgAcc1" presStyleIdx="3" presStyleCnt="4">
        <dgm:presLayoutVars>
          <dgm:bulletEnabled val="1"/>
        </dgm:presLayoutVars>
      </dgm:prSet>
      <dgm:spPr/>
    </dgm:pt>
    <dgm:pt modelId="{4769F5B1-DE4A-473E-91BB-615B0385F658}" type="pres">
      <dgm:prSet presAssocID="{4832949D-B1DF-4582-99C5-1E265917F3C8}" presName="aSpace" presStyleCnt="0"/>
      <dgm:spPr/>
    </dgm:pt>
  </dgm:ptLst>
  <dgm:cxnLst>
    <dgm:cxn modelId="{F45AE032-210E-4ADD-A818-C02CAF433137}" type="presOf" srcId="{9C1DAA93-928D-4678-B0DF-17891B28EC07}" destId="{AF422077-BC92-40F8-92EC-258396E2E445}" srcOrd="0" destOrd="0" presId="urn:microsoft.com/office/officeart/2005/8/layout/pyramid2"/>
    <dgm:cxn modelId="{ADE1316A-060F-468B-98BC-2CAA8D30460D}" srcId="{91030BB7-A874-4EA8-BBF3-83AF01605434}" destId="{0F404CDA-18EC-4DCE-851D-4742ABB10A2F}" srcOrd="0" destOrd="0" parTransId="{C5909837-6B33-466C-9EA3-D3D1BC572B31}" sibTransId="{8E2E4769-FA2F-4559-8C57-0D36425ED12A}"/>
    <dgm:cxn modelId="{097E9C6C-5CAC-48D5-B124-DB4AA57979CC}" srcId="{91030BB7-A874-4EA8-BBF3-83AF01605434}" destId="{4832949D-B1DF-4582-99C5-1E265917F3C8}" srcOrd="3" destOrd="0" parTransId="{93BCC6AF-8615-4B17-BBFE-419BBCB5A065}" sibTransId="{BE3431F0-80D3-4A41-9C12-7A4F7938B734}"/>
    <dgm:cxn modelId="{6FFA0A4D-45EA-44EE-98D0-12A807B1BA09}" type="presOf" srcId="{4832949D-B1DF-4582-99C5-1E265917F3C8}" destId="{898B764F-EFCD-492E-A268-AF1A1DE62B20}" srcOrd="0" destOrd="0" presId="urn:microsoft.com/office/officeart/2005/8/layout/pyramid2"/>
    <dgm:cxn modelId="{82ECEA74-C7B2-4145-91EB-1903EBFEFF1A}" srcId="{91030BB7-A874-4EA8-BBF3-83AF01605434}" destId="{1547C821-276A-4569-BBA6-4688A4D02475}" srcOrd="2" destOrd="0" parTransId="{7574F761-15D1-4F51-A280-00EE2AF7CB0D}" sibTransId="{28900DF3-439F-4FAF-9EBA-80F691C3CFCE}"/>
    <dgm:cxn modelId="{E636967E-8DBA-4D30-ABF1-9041B6A2BDEC}" srcId="{91030BB7-A874-4EA8-BBF3-83AF01605434}" destId="{9C1DAA93-928D-4678-B0DF-17891B28EC07}" srcOrd="1" destOrd="0" parTransId="{26787B80-7D15-4FC6-8B61-719A6A2D01C9}" sibTransId="{3B08F9E4-57C7-4ADD-8247-E901AB9EFADE}"/>
    <dgm:cxn modelId="{94FCF4AC-12CD-4522-AB86-218B3757A2A5}" type="presOf" srcId="{91030BB7-A874-4EA8-BBF3-83AF01605434}" destId="{AE23D98D-041F-4BCA-92B1-F671B76EA232}" srcOrd="0" destOrd="0" presId="urn:microsoft.com/office/officeart/2005/8/layout/pyramid2"/>
    <dgm:cxn modelId="{0B489ED2-40EB-4C8C-A34F-C5FB09D95835}" type="presOf" srcId="{0F404CDA-18EC-4DCE-851D-4742ABB10A2F}" destId="{0AFFE4ED-3991-4B9B-9676-DFC6645AB1E5}" srcOrd="0" destOrd="0" presId="urn:microsoft.com/office/officeart/2005/8/layout/pyramid2"/>
    <dgm:cxn modelId="{97D559E0-D0CA-464F-BCA8-30750B1CB2C4}" type="presOf" srcId="{1547C821-276A-4569-BBA6-4688A4D02475}" destId="{DAE844EA-29A4-4198-9B7D-4E080162B7E1}" srcOrd="0" destOrd="0" presId="urn:microsoft.com/office/officeart/2005/8/layout/pyramid2"/>
    <dgm:cxn modelId="{C990289D-F994-4D0A-91B4-A30D3F60BB74}" type="presParOf" srcId="{AE23D98D-041F-4BCA-92B1-F671B76EA232}" destId="{888C153E-5CB2-453F-AB2E-5B2AEE57127F}" srcOrd="0" destOrd="0" presId="urn:microsoft.com/office/officeart/2005/8/layout/pyramid2"/>
    <dgm:cxn modelId="{908C390F-F466-4FEF-A0FE-F82F1DFD6AE7}" type="presParOf" srcId="{AE23D98D-041F-4BCA-92B1-F671B76EA232}" destId="{A8E6A169-7A96-4652-98FD-C4A0391BD23F}" srcOrd="1" destOrd="0" presId="urn:microsoft.com/office/officeart/2005/8/layout/pyramid2"/>
    <dgm:cxn modelId="{49D718A3-91ED-400F-A5B4-D05DD0784A06}" type="presParOf" srcId="{A8E6A169-7A96-4652-98FD-C4A0391BD23F}" destId="{0AFFE4ED-3991-4B9B-9676-DFC6645AB1E5}" srcOrd="0" destOrd="0" presId="urn:microsoft.com/office/officeart/2005/8/layout/pyramid2"/>
    <dgm:cxn modelId="{A5DC9567-1F94-4AE2-B608-23F6860AA941}" type="presParOf" srcId="{A8E6A169-7A96-4652-98FD-C4A0391BD23F}" destId="{9B48F069-6BEB-424C-9A0D-BA20EAFCEE60}" srcOrd="1" destOrd="0" presId="urn:microsoft.com/office/officeart/2005/8/layout/pyramid2"/>
    <dgm:cxn modelId="{4A3DF5AF-4774-46B8-BA0B-EA9B87C3AB10}" type="presParOf" srcId="{A8E6A169-7A96-4652-98FD-C4A0391BD23F}" destId="{AF422077-BC92-40F8-92EC-258396E2E445}" srcOrd="2" destOrd="0" presId="urn:microsoft.com/office/officeart/2005/8/layout/pyramid2"/>
    <dgm:cxn modelId="{CCEE3A77-0858-4AF8-825F-7F82A3AAB63F}" type="presParOf" srcId="{A8E6A169-7A96-4652-98FD-C4A0391BD23F}" destId="{8069FB79-CCE4-4245-8993-1236B11D3C9B}" srcOrd="3" destOrd="0" presId="urn:microsoft.com/office/officeart/2005/8/layout/pyramid2"/>
    <dgm:cxn modelId="{08D20C32-AE08-42E8-9FBC-4B38948E11F7}" type="presParOf" srcId="{A8E6A169-7A96-4652-98FD-C4A0391BD23F}" destId="{DAE844EA-29A4-4198-9B7D-4E080162B7E1}" srcOrd="4" destOrd="0" presId="urn:microsoft.com/office/officeart/2005/8/layout/pyramid2"/>
    <dgm:cxn modelId="{64FC3346-A7E9-435C-8DEC-CF5B54C7F917}" type="presParOf" srcId="{A8E6A169-7A96-4652-98FD-C4A0391BD23F}" destId="{A0459B2F-B4FC-4A4A-8371-3D2700B46B40}" srcOrd="5" destOrd="0" presId="urn:microsoft.com/office/officeart/2005/8/layout/pyramid2"/>
    <dgm:cxn modelId="{8BE23F46-80E5-4E57-9957-82BCC1114981}" type="presParOf" srcId="{A8E6A169-7A96-4652-98FD-C4A0391BD23F}" destId="{898B764F-EFCD-492E-A268-AF1A1DE62B20}" srcOrd="6" destOrd="0" presId="urn:microsoft.com/office/officeart/2005/8/layout/pyramid2"/>
    <dgm:cxn modelId="{FCECC2B3-03B4-4A59-AD98-312E1F6A51BE}" type="presParOf" srcId="{A8E6A169-7A96-4652-98FD-C4A0391BD23F}" destId="{4769F5B1-DE4A-473E-91BB-615B0385F658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030BB7-A874-4EA8-BBF3-83AF0160543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0F404CDA-18EC-4DCE-851D-4742ABB10A2F}">
      <dgm:prSet phldrT="[Text]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Code Generate Boilerplate Sections</a:t>
          </a:r>
        </a:p>
      </dgm:t>
    </dgm:pt>
    <dgm:pt modelId="{C5909837-6B33-466C-9EA3-D3D1BC572B31}" type="parTrans" cxnId="{ADE1316A-060F-468B-98BC-2CAA8D30460D}">
      <dgm:prSet/>
      <dgm:spPr/>
      <dgm:t>
        <a:bodyPr/>
        <a:lstStyle/>
        <a:p>
          <a:endParaRPr lang="en-US"/>
        </a:p>
      </dgm:t>
    </dgm:pt>
    <dgm:pt modelId="{8E2E4769-FA2F-4559-8C57-0D36425ED12A}" type="sibTrans" cxnId="{ADE1316A-060F-468B-98BC-2CAA8D30460D}">
      <dgm:prSet/>
      <dgm:spPr/>
      <dgm:t>
        <a:bodyPr/>
        <a:lstStyle/>
        <a:p>
          <a:endParaRPr lang="en-US"/>
        </a:p>
      </dgm:t>
    </dgm:pt>
    <dgm:pt modelId="{4832949D-B1DF-4582-99C5-1E265917F3C8}">
      <dgm:prSet phldrT="[Text]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Use Proven Software Patterns (SOLID)</a:t>
          </a:r>
          <a:endParaRPr lang="en-US" dirty="0"/>
        </a:p>
      </dgm:t>
    </dgm:pt>
    <dgm:pt modelId="{BE3431F0-80D3-4A41-9C12-7A4F7938B734}" type="sibTrans" cxnId="{097E9C6C-5CAC-48D5-B124-DB4AA57979CC}">
      <dgm:prSet/>
      <dgm:spPr/>
      <dgm:t>
        <a:bodyPr/>
        <a:lstStyle/>
        <a:p>
          <a:endParaRPr lang="en-US"/>
        </a:p>
      </dgm:t>
    </dgm:pt>
    <dgm:pt modelId="{93BCC6AF-8615-4B17-BBFE-419BBCB5A065}" type="parTrans" cxnId="{097E9C6C-5CAC-48D5-B124-DB4AA57979CC}">
      <dgm:prSet/>
      <dgm:spPr/>
      <dgm:t>
        <a:bodyPr/>
        <a:lstStyle/>
        <a:p>
          <a:endParaRPr lang="en-US"/>
        </a:p>
      </dgm:t>
    </dgm:pt>
    <dgm:pt modelId="{9C1DAA93-928D-4678-B0DF-17891B28EC07}">
      <dgm:prSet phldrT="[Text]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Componentize Architecture (NuGet)</a:t>
          </a:r>
        </a:p>
      </dgm:t>
    </dgm:pt>
    <dgm:pt modelId="{26787B80-7D15-4FC6-8B61-719A6A2D01C9}" type="parTrans" cxnId="{E636967E-8DBA-4D30-ABF1-9041B6A2BDEC}">
      <dgm:prSet/>
      <dgm:spPr/>
      <dgm:t>
        <a:bodyPr/>
        <a:lstStyle/>
        <a:p>
          <a:endParaRPr lang="en-US"/>
        </a:p>
      </dgm:t>
    </dgm:pt>
    <dgm:pt modelId="{3B08F9E4-57C7-4ADD-8247-E901AB9EFADE}" type="sibTrans" cxnId="{E636967E-8DBA-4D30-ABF1-9041B6A2BDEC}">
      <dgm:prSet/>
      <dgm:spPr/>
      <dgm:t>
        <a:bodyPr/>
        <a:lstStyle/>
        <a:p>
          <a:endParaRPr lang="en-US"/>
        </a:p>
      </dgm:t>
    </dgm:pt>
    <dgm:pt modelId="{1547C821-276A-4569-BBA6-4688A4D02475}">
      <dgm:prSet phldrT="[Text]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Craft </a:t>
          </a:r>
          <a:r>
            <a:rPr lang="en-US" dirty="0">
              <a:solidFill>
                <a:schemeClr val="bg1"/>
              </a:solidFill>
            </a:rPr>
            <a:t>a Reusable Architecture</a:t>
          </a:r>
          <a:endParaRPr lang="en-US" dirty="0"/>
        </a:p>
      </dgm:t>
    </dgm:pt>
    <dgm:pt modelId="{7574F761-15D1-4F51-A280-00EE2AF7CB0D}" type="parTrans" cxnId="{82ECEA74-C7B2-4145-91EB-1903EBFEFF1A}">
      <dgm:prSet/>
      <dgm:spPr/>
      <dgm:t>
        <a:bodyPr/>
        <a:lstStyle/>
        <a:p>
          <a:endParaRPr lang="en-US"/>
        </a:p>
      </dgm:t>
    </dgm:pt>
    <dgm:pt modelId="{28900DF3-439F-4FAF-9EBA-80F691C3CFCE}" type="sibTrans" cxnId="{82ECEA74-C7B2-4145-91EB-1903EBFEFF1A}">
      <dgm:prSet/>
      <dgm:spPr/>
      <dgm:t>
        <a:bodyPr/>
        <a:lstStyle/>
        <a:p>
          <a:endParaRPr lang="en-US"/>
        </a:p>
      </dgm:t>
    </dgm:pt>
    <dgm:pt modelId="{AE23D98D-041F-4BCA-92B1-F671B76EA232}" type="pres">
      <dgm:prSet presAssocID="{91030BB7-A874-4EA8-BBF3-83AF01605434}" presName="compositeShape" presStyleCnt="0">
        <dgm:presLayoutVars>
          <dgm:dir/>
          <dgm:resizeHandles/>
        </dgm:presLayoutVars>
      </dgm:prSet>
      <dgm:spPr/>
    </dgm:pt>
    <dgm:pt modelId="{888C153E-5CB2-453F-AB2E-5B2AEE57127F}" type="pres">
      <dgm:prSet presAssocID="{91030BB7-A874-4EA8-BBF3-83AF01605434}" presName="pyramid" presStyleLbl="node1" presStyleIdx="0" presStyleCnt="1" custLinFactNeighborY="119"/>
      <dgm:spPr>
        <a:solidFill>
          <a:schemeClr val="accent5"/>
        </a:solidFill>
      </dgm:spPr>
    </dgm:pt>
    <dgm:pt modelId="{A8E6A169-7A96-4652-98FD-C4A0391BD23F}" type="pres">
      <dgm:prSet presAssocID="{91030BB7-A874-4EA8-BBF3-83AF01605434}" presName="theList" presStyleCnt="0"/>
      <dgm:spPr/>
    </dgm:pt>
    <dgm:pt modelId="{0AFFE4ED-3991-4B9B-9676-DFC6645AB1E5}" type="pres">
      <dgm:prSet presAssocID="{0F404CDA-18EC-4DCE-851D-4742ABB10A2F}" presName="aNode" presStyleLbl="fgAcc1" presStyleIdx="0" presStyleCnt="4">
        <dgm:presLayoutVars>
          <dgm:bulletEnabled val="1"/>
        </dgm:presLayoutVars>
      </dgm:prSet>
      <dgm:spPr/>
    </dgm:pt>
    <dgm:pt modelId="{9B48F069-6BEB-424C-9A0D-BA20EAFCEE60}" type="pres">
      <dgm:prSet presAssocID="{0F404CDA-18EC-4DCE-851D-4742ABB10A2F}" presName="aSpace" presStyleCnt="0"/>
      <dgm:spPr/>
    </dgm:pt>
    <dgm:pt modelId="{AF422077-BC92-40F8-92EC-258396E2E445}" type="pres">
      <dgm:prSet presAssocID="{9C1DAA93-928D-4678-B0DF-17891B28EC07}" presName="aNode" presStyleLbl="fgAcc1" presStyleIdx="1" presStyleCnt="4">
        <dgm:presLayoutVars>
          <dgm:bulletEnabled val="1"/>
        </dgm:presLayoutVars>
      </dgm:prSet>
      <dgm:spPr/>
    </dgm:pt>
    <dgm:pt modelId="{8069FB79-CCE4-4245-8993-1236B11D3C9B}" type="pres">
      <dgm:prSet presAssocID="{9C1DAA93-928D-4678-B0DF-17891B28EC07}" presName="aSpace" presStyleCnt="0"/>
      <dgm:spPr/>
    </dgm:pt>
    <dgm:pt modelId="{DAE844EA-29A4-4198-9B7D-4E080162B7E1}" type="pres">
      <dgm:prSet presAssocID="{1547C821-276A-4569-BBA6-4688A4D02475}" presName="aNode" presStyleLbl="fgAcc1" presStyleIdx="2" presStyleCnt="4">
        <dgm:presLayoutVars>
          <dgm:bulletEnabled val="1"/>
        </dgm:presLayoutVars>
      </dgm:prSet>
      <dgm:spPr/>
    </dgm:pt>
    <dgm:pt modelId="{A0459B2F-B4FC-4A4A-8371-3D2700B46B40}" type="pres">
      <dgm:prSet presAssocID="{1547C821-276A-4569-BBA6-4688A4D02475}" presName="aSpace" presStyleCnt="0"/>
      <dgm:spPr/>
    </dgm:pt>
    <dgm:pt modelId="{898B764F-EFCD-492E-A268-AF1A1DE62B20}" type="pres">
      <dgm:prSet presAssocID="{4832949D-B1DF-4582-99C5-1E265917F3C8}" presName="aNode" presStyleLbl="fgAcc1" presStyleIdx="3" presStyleCnt="4">
        <dgm:presLayoutVars>
          <dgm:bulletEnabled val="1"/>
        </dgm:presLayoutVars>
      </dgm:prSet>
      <dgm:spPr/>
    </dgm:pt>
    <dgm:pt modelId="{4769F5B1-DE4A-473E-91BB-615B0385F658}" type="pres">
      <dgm:prSet presAssocID="{4832949D-B1DF-4582-99C5-1E265917F3C8}" presName="aSpace" presStyleCnt="0"/>
      <dgm:spPr/>
    </dgm:pt>
  </dgm:ptLst>
  <dgm:cxnLst>
    <dgm:cxn modelId="{F45AE032-210E-4ADD-A818-C02CAF433137}" type="presOf" srcId="{9C1DAA93-928D-4678-B0DF-17891B28EC07}" destId="{AF422077-BC92-40F8-92EC-258396E2E445}" srcOrd="0" destOrd="0" presId="urn:microsoft.com/office/officeart/2005/8/layout/pyramid2"/>
    <dgm:cxn modelId="{ADE1316A-060F-468B-98BC-2CAA8D30460D}" srcId="{91030BB7-A874-4EA8-BBF3-83AF01605434}" destId="{0F404CDA-18EC-4DCE-851D-4742ABB10A2F}" srcOrd="0" destOrd="0" parTransId="{C5909837-6B33-466C-9EA3-D3D1BC572B31}" sibTransId="{8E2E4769-FA2F-4559-8C57-0D36425ED12A}"/>
    <dgm:cxn modelId="{097E9C6C-5CAC-48D5-B124-DB4AA57979CC}" srcId="{91030BB7-A874-4EA8-BBF3-83AF01605434}" destId="{4832949D-B1DF-4582-99C5-1E265917F3C8}" srcOrd="3" destOrd="0" parTransId="{93BCC6AF-8615-4B17-BBFE-419BBCB5A065}" sibTransId="{BE3431F0-80D3-4A41-9C12-7A4F7938B734}"/>
    <dgm:cxn modelId="{6FFA0A4D-45EA-44EE-98D0-12A807B1BA09}" type="presOf" srcId="{4832949D-B1DF-4582-99C5-1E265917F3C8}" destId="{898B764F-EFCD-492E-A268-AF1A1DE62B20}" srcOrd="0" destOrd="0" presId="urn:microsoft.com/office/officeart/2005/8/layout/pyramid2"/>
    <dgm:cxn modelId="{82ECEA74-C7B2-4145-91EB-1903EBFEFF1A}" srcId="{91030BB7-A874-4EA8-BBF3-83AF01605434}" destId="{1547C821-276A-4569-BBA6-4688A4D02475}" srcOrd="2" destOrd="0" parTransId="{7574F761-15D1-4F51-A280-00EE2AF7CB0D}" sibTransId="{28900DF3-439F-4FAF-9EBA-80F691C3CFCE}"/>
    <dgm:cxn modelId="{E636967E-8DBA-4D30-ABF1-9041B6A2BDEC}" srcId="{91030BB7-A874-4EA8-BBF3-83AF01605434}" destId="{9C1DAA93-928D-4678-B0DF-17891B28EC07}" srcOrd="1" destOrd="0" parTransId="{26787B80-7D15-4FC6-8B61-719A6A2D01C9}" sibTransId="{3B08F9E4-57C7-4ADD-8247-E901AB9EFADE}"/>
    <dgm:cxn modelId="{94FCF4AC-12CD-4522-AB86-218B3757A2A5}" type="presOf" srcId="{91030BB7-A874-4EA8-BBF3-83AF01605434}" destId="{AE23D98D-041F-4BCA-92B1-F671B76EA232}" srcOrd="0" destOrd="0" presId="urn:microsoft.com/office/officeart/2005/8/layout/pyramid2"/>
    <dgm:cxn modelId="{0B489ED2-40EB-4C8C-A34F-C5FB09D95835}" type="presOf" srcId="{0F404CDA-18EC-4DCE-851D-4742ABB10A2F}" destId="{0AFFE4ED-3991-4B9B-9676-DFC6645AB1E5}" srcOrd="0" destOrd="0" presId="urn:microsoft.com/office/officeart/2005/8/layout/pyramid2"/>
    <dgm:cxn modelId="{97D559E0-D0CA-464F-BCA8-30750B1CB2C4}" type="presOf" srcId="{1547C821-276A-4569-BBA6-4688A4D02475}" destId="{DAE844EA-29A4-4198-9B7D-4E080162B7E1}" srcOrd="0" destOrd="0" presId="urn:microsoft.com/office/officeart/2005/8/layout/pyramid2"/>
    <dgm:cxn modelId="{C990289D-F994-4D0A-91B4-A30D3F60BB74}" type="presParOf" srcId="{AE23D98D-041F-4BCA-92B1-F671B76EA232}" destId="{888C153E-5CB2-453F-AB2E-5B2AEE57127F}" srcOrd="0" destOrd="0" presId="urn:microsoft.com/office/officeart/2005/8/layout/pyramid2"/>
    <dgm:cxn modelId="{908C390F-F466-4FEF-A0FE-F82F1DFD6AE7}" type="presParOf" srcId="{AE23D98D-041F-4BCA-92B1-F671B76EA232}" destId="{A8E6A169-7A96-4652-98FD-C4A0391BD23F}" srcOrd="1" destOrd="0" presId="urn:microsoft.com/office/officeart/2005/8/layout/pyramid2"/>
    <dgm:cxn modelId="{49D718A3-91ED-400F-A5B4-D05DD0784A06}" type="presParOf" srcId="{A8E6A169-7A96-4652-98FD-C4A0391BD23F}" destId="{0AFFE4ED-3991-4B9B-9676-DFC6645AB1E5}" srcOrd="0" destOrd="0" presId="urn:microsoft.com/office/officeart/2005/8/layout/pyramid2"/>
    <dgm:cxn modelId="{A5DC9567-1F94-4AE2-B608-23F6860AA941}" type="presParOf" srcId="{A8E6A169-7A96-4652-98FD-C4A0391BD23F}" destId="{9B48F069-6BEB-424C-9A0D-BA20EAFCEE60}" srcOrd="1" destOrd="0" presId="urn:microsoft.com/office/officeart/2005/8/layout/pyramid2"/>
    <dgm:cxn modelId="{4A3DF5AF-4774-46B8-BA0B-EA9B87C3AB10}" type="presParOf" srcId="{A8E6A169-7A96-4652-98FD-C4A0391BD23F}" destId="{AF422077-BC92-40F8-92EC-258396E2E445}" srcOrd="2" destOrd="0" presId="urn:microsoft.com/office/officeart/2005/8/layout/pyramid2"/>
    <dgm:cxn modelId="{CCEE3A77-0858-4AF8-825F-7F82A3AAB63F}" type="presParOf" srcId="{A8E6A169-7A96-4652-98FD-C4A0391BD23F}" destId="{8069FB79-CCE4-4245-8993-1236B11D3C9B}" srcOrd="3" destOrd="0" presId="urn:microsoft.com/office/officeart/2005/8/layout/pyramid2"/>
    <dgm:cxn modelId="{08D20C32-AE08-42E8-9FBC-4B38948E11F7}" type="presParOf" srcId="{A8E6A169-7A96-4652-98FD-C4A0391BD23F}" destId="{DAE844EA-29A4-4198-9B7D-4E080162B7E1}" srcOrd="4" destOrd="0" presId="urn:microsoft.com/office/officeart/2005/8/layout/pyramid2"/>
    <dgm:cxn modelId="{64FC3346-A7E9-435C-8DEC-CF5B54C7F917}" type="presParOf" srcId="{A8E6A169-7A96-4652-98FD-C4A0391BD23F}" destId="{A0459B2F-B4FC-4A4A-8371-3D2700B46B40}" srcOrd="5" destOrd="0" presId="urn:microsoft.com/office/officeart/2005/8/layout/pyramid2"/>
    <dgm:cxn modelId="{8BE23F46-80E5-4E57-9957-82BCC1114981}" type="presParOf" srcId="{A8E6A169-7A96-4652-98FD-C4A0391BD23F}" destId="{898B764F-EFCD-492E-A268-AF1A1DE62B20}" srcOrd="6" destOrd="0" presId="urn:microsoft.com/office/officeart/2005/8/layout/pyramid2"/>
    <dgm:cxn modelId="{FCECC2B3-03B4-4A59-AD98-312E1F6A51BE}" type="presParOf" srcId="{A8E6A169-7A96-4652-98FD-C4A0391BD23F}" destId="{4769F5B1-DE4A-473E-91BB-615B0385F658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C153E-5CB2-453F-AB2E-5B2AEE57127F}">
      <dsp:nvSpPr>
        <dsp:cNvPr id="0" name=""/>
        <dsp:cNvSpPr/>
      </dsp:nvSpPr>
      <dsp:spPr>
        <a:xfrm>
          <a:off x="282500" y="0"/>
          <a:ext cx="5418667" cy="5418667"/>
        </a:xfrm>
        <a:prstGeom prst="triangl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FE4ED-3991-4B9B-9676-DFC6645AB1E5}">
      <dsp:nvSpPr>
        <dsp:cNvPr id="0" name=""/>
        <dsp:cNvSpPr/>
      </dsp:nvSpPr>
      <dsp:spPr>
        <a:xfrm>
          <a:off x="2991833" y="542395"/>
          <a:ext cx="3522133" cy="963083"/>
        </a:xfrm>
        <a:prstGeom prst="round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Code Generate Boilerplate Sections</a:t>
          </a:r>
        </a:p>
      </dsp:txBody>
      <dsp:txXfrm>
        <a:off x="3038847" y="589409"/>
        <a:ext cx="3428105" cy="869055"/>
      </dsp:txXfrm>
    </dsp:sp>
    <dsp:sp modelId="{AF422077-BC92-40F8-92EC-258396E2E445}">
      <dsp:nvSpPr>
        <dsp:cNvPr id="0" name=""/>
        <dsp:cNvSpPr/>
      </dsp:nvSpPr>
      <dsp:spPr>
        <a:xfrm>
          <a:off x="2991833" y="1625864"/>
          <a:ext cx="3522133" cy="963083"/>
        </a:xfrm>
        <a:prstGeom prst="round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Componentize Architecture (NuGet)</a:t>
          </a:r>
          <a:endParaRPr lang="en-US" sz="2500" kern="1200" dirty="0"/>
        </a:p>
      </dsp:txBody>
      <dsp:txXfrm>
        <a:off x="3038847" y="1672878"/>
        <a:ext cx="3428105" cy="869055"/>
      </dsp:txXfrm>
    </dsp:sp>
    <dsp:sp modelId="{DAE844EA-29A4-4198-9B7D-4E080162B7E1}">
      <dsp:nvSpPr>
        <dsp:cNvPr id="0" name=""/>
        <dsp:cNvSpPr/>
      </dsp:nvSpPr>
      <dsp:spPr>
        <a:xfrm>
          <a:off x="2991833" y="2709333"/>
          <a:ext cx="3522133" cy="963083"/>
        </a:xfrm>
        <a:prstGeom prst="round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Craft </a:t>
          </a:r>
          <a:r>
            <a:rPr lang="en-US" sz="2500" kern="1200" dirty="0">
              <a:solidFill>
                <a:schemeClr val="bg1"/>
              </a:solidFill>
            </a:rPr>
            <a:t>a Reusable Architecture</a:t>
          </a:r>
          <a:endParaRPr lang="en-US" sz="2500" kern="1200" dirty="0"/>
        </a:p>
      </dsp:txBody>
      <dsp:txXfrm>
        <a:off x="3038847" y="2756347"/>
        <a:ext cx="3428105" cy="869055"/>
      </dsp:txXfrm>
    </dsp:sp>
    <dsp:sp modelId="{898B764F-EFCD-492E-A268-AF1A1DE62B20}">
      <dsp:nvSpPr>
        <dsp:cNvPr id="0" name=""/>
        <dsp:cNvSpPr/>
      </dsp:nvSpPr>
      <dsp:spPr>
        <a:xfrm>
          <a:off x="2991833" y="3792802"/>
          <a:ext cx="3522133" cy="963083"/>
        </a:xfrm>
        <a:prstGeom prst="round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Use Proven Software Patterns (SOLID)</a:t>
          </a:r>
          <a:endParaRPr lang="en-US" sz="2500" kern="1200" dirty="0"/>
        </a:p>
      </dsp:txBody>
      <dsp:txXfrm>
        <a:off x="3038847" y="3839816"/>
        <a:ext cx="3428105" cy="869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C153E-5CB2-453F-AB2E-5B2AEE57127F}">
      <dsp:nvSpPr>
        <dsp:cNvPr id="0" name=""/>
        <dsp:cNvSpPr/>
      </dsp:nvSpPr>
      <dsp:spPr>
        <a:xfrm>
          <a:off x="282500" y="0"/>
          <a:ext cx="5418667" cy="5418667"/>
        </a:xfrm>
        <a:prstGeom prst="triangl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FE4ED-3991-4B9B-9676-DFC6645AB1E5}">
      <dsp:nvSpPr>
        <dsp:cNvPr id="0" name=""/>
        <dsp:cNvSpPr/>
      </dsp:nvSpPr>
      <dsp:spPr>
        <a:xfrm>
          <a:off x="2991833" y="542395"/>
          <a:ext cx="3522133" cy="963083"/>
        </a:xfrm>
        <a:prstGeom prst="round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Code Generate Boilerplate Sections</a:t>
          </a:r>
        </a:p>
      </dsp:txBody>
      <dsp:txXfrm>
        <a:off x="3038847" y="589409"/>
        <a:ext cx="3428105" cy="869055"/>
      </dsp:txXfrm>
    </dsp:sp>
    <dsp:sp modelId="{AF422077-BC92-40F8-92EC-258396E2E445}">
      <dsp:nvSpPr>
        <dsp:cNvPr id="0" name=""/>
        <dsp:cNvSpPr/>
      </dsp:nvSpPr>
      <dsp:spPr>
        <a:xfrm>
          <a:off x="2991833" y="1625864"/>
          <a:ext cx="3522133" cy="963083"/>
        </a:xfrm>
        <a:prstGeom prst="round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00"/>
              </a:solidFill>
            </a:rPr>
            <a:t>Componentize Architecture (NuGet)</a:t>
          </a:r>
        </a:p>
      </dsp:txBody>
      <dsp:txXfrm>
        <a:off x="3038847" y="1672878"/>
        <a:ext cx="3428105" cy="869055"/>
      </dsp:txXfrm>
    </dsp:sp>
    <dsp:sp modelId="{DAE844EA-29A4-4198-9B7D-4E080162B7E1}">
      <dsp:nvSpPr>
        <dsp:cNvPr id="0" name=""/>
        <dsp:cNvSpPr/>
      </dsp:nvSpPr>
      <dsp:spPr>
        <a:xfrm>
          <a:off x="2991833" y="2709333"/>
          <a:ext cx="3522133" cy="963083"/>
        </a:xfrm>
        <a:prstGeom prst="round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Craft </a:t>
          </a:r>
          <a:r>
            <a:rPr lang="en-US" sz="2500" kern="1200" dirty="0">
              <a:solidFill>
                <a:schemeClr val="bg1"/>
              </a:solidFill>
            </a:rPr>
            <a:t>a Reusable Architecture</a:t>
          </a:r>
          <a:endParaRPr lang="en-US" sz="2500" kern="1200" dirty="0"/>
        </a:p>
      </dsp:txBody>
      <dsp:txXfrm>
        <a:off x="3038847" y="2756347"/>
        <a:ext cx="3428105" cy="869055"/>
      </dsp:txXfrm>
    </dsp:sp>
    <dsp:sp modelId="{898B764F-EFCD-492E-A268-AF1A1DE62B20}">
      <dsp:nvSpPr>
        <dsp:cNvPr id="0" name=""/>
        <dsp:cNvSpPr/>
      </dsp:nvSpPr>
      <dsp:spPr>
        <a:xfrm>
          <a:off x="2991833" y="3792802"/>
          <a:ext cx="3522133" cy="963083"/>
        </a:xfrm>
        <a:prstGeom prst="round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Use Proven Software Patterns (SOLID)</a:t>
          </a:r>
          <a:endParaRPr lang="en-US" sz="2500" kern="1200" dirty="0"/>
        </a:p>
      </dsp:txBody>
      <dsp:txXfrm>
        <a:off x="3038847" y="3839816"/>
        <a:ext cx="3428105" cy="869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BAAA2-4199-49CE-9E63-2769885A9EC2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8354B-E270-49C0-A47A-8F9384103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1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76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0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6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0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3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9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40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57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23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27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43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68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51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37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69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66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14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8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3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95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5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98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77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8354B-E270-49C0-A47A-8F93841035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0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4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3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769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7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0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1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9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2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1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4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B26A19DD-4D76-924F-9786-4CCFE760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87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CTek/CodeGenHer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nuget.org/packages?q=codegenhero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668F6DC-99AD-9D40-8C08-9AD1A66E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997028"/>
            <a:ext cx="4876800" cy="35234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B23C19-6682-EE4B-8F9E-240690FD65C2}"/>
              </a:ext>
            </a:extLst>
          </p:cNvPr>
          <p:cNvSpPr txBox="1">
            <a:spLocks/>
          </p:cNvSpPr>
          <p:nvPr/>
        </p:nvSpPr>
        <p:spPr>
          <a:xfrm>
            <a:off x="3905761" y="5135949"/>
            <a:ext cx="4380477" cy="37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Houston, TX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5262C8-8091-F34F-B8ED-EBC108AF90F1}"/>
              </a:ext>
            </a:extLst>
          </p:cNvPr>
          <p:cNvSpPr txBox="1">
            <a:spLocks/>
          </p:cNvSpPr>
          <p:nvPr/>
        </p:nvSpPr>
        <p:spPr>
          <a:xfrm>
            <a:off x="3905761" y="5430239"/>
            <a:ext cx="4380477" cy="37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D6D8D-FD1E-834C-9E4A-59E51F366DA8}"/>
              </a:ext>
            </a:extLst>
          </p:cNvPr>
          <p:cNvSpPr/>
          <p:nvPr/>
        </p:nvSpPr>
        <p:spPr>
          <a:xfrm>
            <a:off x="0" y="6198860"/>
            <a:ext cx="12192000" cy="65914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6B21F0-530B-1E4C-969E-EDB45970A488}"/>
              </a:ext>
            </a:extLst>
          </p:cNvPr>
          <p:cNvSpPr txBox="1">
            <a:spLocks/>
          </p:cNvSpPr>
          <p:nvPr/>
        </p:nvSpPr>
        <p:spPr>
          <a:xfrm>
            <a:off x="3905761" y="6365659"/>
            <a:ext cx="4380477" cy="37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#XamDevSummit</a:t>
            </a:r>
          </a:p>
        </p:txBody>
      </p:sp>
    </p:spTree>
    <p:extLst>
      <p:ext uri="{BB962C8B-B14F-4D97-AF65-F5344CB8AC3E}">
        <p14:creationId xmlns:p14="http://schemas.microsoft.com/office/powerpoint/2010/main" val="3841879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0CF3AA-2E7F-4EF3-ADC9-C34CD5CA5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AAE74-F575-44F3-9A73-1C9323ED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89" y="374422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Root Cause of Problems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07C7CAE-DEED-4740-9347-289664EBB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316" y="3283794"/>
            <a:ext cx="1478408" cy="10668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4B68AF-B9A3-4F3E-8851-E07424B34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9" y="2194560"/>
            <a:ext cx="5734073" cy="4072191"/>
          </a:xfrm>
        </p:spPr>
        <p:txBody>
          <a:bodyPr anchor="ctr">
            <a:normAutofit/>
          </a:bodyPr>
          <a:lstStyle/>
          <a:p>
            <a:pPr marL="0" indent="0" algn="ctr">
              <a:spcBef>
                <a:spcPts val="2000"/>
              </a:spcBef>
              <a:buNone/>
            </a:pPr>
            <a:r>
              <a:rPr lang="en-US" sz="2400" dirty="0"/>
              <a:t>Insufficient Planning and Requirements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sz="2400" dirty="0">
                <a:highlight>
                  <a:srgbClr val="FF0000"/>
                </a:highlight>
              </a:rPr>
              <a:t>Focus on Demonstrations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sz="2400" dirty="0"/>
              <a:t>Shifting Project Requirements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sz="2400" dirty="0"/>
              <a:t>Losing Key Players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Feedback Loop is Lacking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sz="2400" dirty="0"/>
              <a:t>Systems Integration Challenges</a:t>
            </a:r>
          </a:p>
        </p:txBody>
      </p:sp>
    </p:spTree>
    <p:extLst>
      <p:ext uri="{BB962C8B-B14F-4D97-AF65-F5344CB8AC3E}">
        <p14:creationId xmlns:p14="http://schemas.microsoft.com/office/powerpoint/2010/main" val="122785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E27B-744A-40A2-B6C4-5B7F90ED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9" y="344653"/>
            <a:ext cx="6668069" cy="1325563"/>
          </a:xfrm>
        </p:spPr>
        <p:txBody>
          <a:bodyPr/>
          <a:lstStyle/>
          <a:p>
            <a:r>
              <a:rPr lang="en-US" dirty="0"/>
              <a:t>The Repeatable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34460-45FD-4FF4-9067-2FB07E35D7F2}"/>
              </a:ext>
            </a:extLst>
          </p:cNvPr>
          <p:cNvSpPr/>
          <p:nvPr/>
        </p:nvSpPr>
        <p:spPr>
          <a:xfrm>
            <a:off x="6614160" y="0"/>
            <a:ext cx="558546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C1DF5-AD66-40AF-9461-C840C20E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70" y="4858568"/>
            <a:ext cx="5450840" cy="1781575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8E5531C-EC5A-483B-990C-38423388B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947421"/>
              </p:ext>
            </p:extLst>
          </p:nvPr>
        </p:nvGraphicFramePr>
        <p:xfrm>
          <a:off x="0" y="1267019"/>
          <a:ext cx="67964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DBDAD4D-2069-4D08-9FEC-D398F3B83F87}"/>
              </a:ext>
            </a:extLst>
          </p:cNvPr>
          <p:cNvSpPr/>
          <p:nvPr/>
        </p:nvSpPr>
        <p:spPr>
          <a:xfrm>
            <a:off x="6614160" y="1007434"/>
            <a:ext cx="55181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/>
              <a:t>Time Reduced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/>
              <a:t>Integration / Technology Risk Earlier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/>
              <a:t>Adapt to Market Needs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/>
              <a:t>Turnover Mitigated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/>
              <a:t>Quality Increases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BE2F37-0AA9-4233-95C1-9BCC9AA58FE4}"/>
              </a:ext>
            </a:extLst>
          </p:cNvPr>
          <p:cNvSpPr/>
          <p:nvPr/>
        </p:nvSpPr>
        <p:spPr>
          <a:xfrm>
            <a:off x="2320120" y="5227093"/>
            <a:ext cx="607326" cy="600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2278C1-4B23-47EF-97D0-86810FC876D7}"/>
              </a:ext>
            </a:extLst>
          </p:cNvPr>
          <p:cNvSpPr/>
          <p:nvPr/>
        </p:nvSpPr>
        <p:spPr>
          <a:xfrm>
            <a:off x="2320120" y="4150877"/>
            <a:ext cx="607326" cy="600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2D5F54-591C-4189-88FC-25A8ABF326FE}"/>
              </a:ext>
            </a:extLst>
          </p:cNvPr>
          <p:cNvSpPr/>
          <p:nvPr/>
        </p:nvSpPr>
        <p:spPr>
          <a:xfrm>
            <a:off x="2320120" y="3074661"/>
            <a:ext cx="607326" cy="600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2E1760-73B1-424B-B27C-17FEB8A2454E}"/>
              </a:ext>
            </a:extLst>
          </p:cNvPr>
          <p:cNvSpPr/>
          <p:nvPr/>
        </p:nvSpPr>
        <p:spPr>
          <a:xfrm>
            <a:off x="2320120" y="1992081"/>
            <a:ext cx="607326" cy="600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8315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E7505F0F-665D-4B07-B695-857546B31F1E}"/>
              </a:ext>
            </a:extLst>
          </p:cNvPr>
          <p:cNvSpPr/>
          <p:nvPr/>
        </p:nvSpPr>
        <p:spPr>
          <a:xfrm>
            <a:off x="2231409" y="4612874"/>
            <a:ext cx="9960591" cy="22451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35FBEA-F6FF-466F-81B0-BF4CDAE63AA3}"/>
              </a:ext>
            </a:extLst>
          </p:cNvPr>
          <p:cNvSpPr/>
          <p:nvPr/>
        </p:nvSpPr>
        <p:spPr>
          <a:xfrm>
            <a:off x="7185" y="0"/>
            <a:ext cx="2229189" cy="6858000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BD5E492-3A10-4958-8019-3D5898E02473}"/>
              </a:ext>
            </a:extLst>
          </p:cNvPr>
          <p:cNvSpPr/>
          <p:nvPr/>
        </p:nvSpPr>
        <p:spPr>
          <a:xfrm>
            <a:off x="2226659" y="0"/>
            <a:ext cx="3690051" cy="4612874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D3E743-ECEB-4B29-82E6-39335E687C4E}"/>
              </a:ext>
            </a:extLst>
          </p:cNvPr>
          <p:cNvSpPr/>
          <p:nvPr/>
        </p:nvSpPr>
        <p:spPr>
          <a:xfrm>
            <a:off x="5921460" y="0"/>
            <a:ext cx="6270541" cy="462141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51303-A7E9-4EB1-87C7-5CB68143F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011"/>
          </a:xfrm>
        </p:spPr>
        <p:txBody>
          <a:bodyPr/>
          <a:lstStyle/>
          <a:p>
            <a:r>
              <a:rPr lang="en-US" dirty="0"/>
              <a:t>High-level Architecture</a:t>
            </a: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F06881F4-478D-4570-848D-867F8417E44D}"/>
              </a:ext>
            </a:extLst>
          </p:cNvPr>
          <p:cNvSpPr/>
          <p:nvPr/>
        </p:nvSpPr>
        <p:spPr>
          <a:xfrm>
            <a:off x="9850438" y="1600795"/>
            <a:ext cx="1503362" cy="1828205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SQLite</a:t>
            </a:r>
          </a:p>
          <a:p>
            <a:pPr algn="ctr"/>
            <a:r>
              <a:rPr lang="en-US" dirty="0"/>
              <a:t>Database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A1DD0E0B-FE15-4582-8E5D-67B1EF5189DB}"/>
              </a:ext>
            </a:extLst>
          </p:cNvPr>
          <p:cNvSpPr/>
          <p:nvPr/>
        </p:nvSpPr>
        <p:spPr>
          <a:xfrm>
            <a:off x="838200" y="1690688"/>
            <a:ext cx="1503362" cy="1828205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  <a:p>
            <a:pPr algn="ctr"/>
            <a:r>
              <a:rPr lang="en-US" dirty="0"/>
              <a:t>Database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F1D932E-D9EE-4B42-944B-5C4F2ADDF070}"/>
              </a:ext>
            </a:extLst>
          </p:cNvPr>
          <p:cNvSpPr/>
          <p:nvPr/>
        </p:nvSpPr>
        <p:spPr>
          <a:xfrm rot="1380000">
            <a:off x="2165475" y="2183384"/>
            <a:ext cx="978408" cy="4846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EF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6DFB4B-D9F2-47AB-9140-E35DB0524B2C}"/>
              </a:ext>
            </a:extLst>
          </p:cNvPr>
          <p:cNvGrpSpPr/>
          <p:nvPr/>
        </p:nvGrpSpPr>
        <p:grpSpPr>
          <a:xfrm>
            <a:off x="2557132" y="2784669"/>
            <a:ext cx="1314557" cy="484762"/>
            <a:chOff x="2991833" y="1625864"/>
            <a:chExt cx="3522133" cy="96308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E5A2B2D-79E7-4B83-AE8F-9FD0598425C2}"/>
                </a:ext>
              </a:extLst>
            </p:cNvPr>
            <p:cNvSpPr/>
            <p:nvPr/>
          </p:nvSpPr>
          <p:spPr>
            <a:xfrm>
              <a:off x="2991833" y="1625864"/>
              <a:ext cx="3522133" cy="963083"/>
            </a:xfrm>
            <a:prstGeom prst="roundRect">
              <a:avLst/>
            </a:prstGeom>
            <a:solidFill>
              <a:schemeClr val="tx1"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32BE747B-2E7C-43AC-8212-F77EA93623ED}"/>
                </a:ext>
              </a:extLst>
            </p:cNvPr>
            <p:cNvSpPr txBox="1"/>
            <p:nvPr/>
          </p:nvSpPr>
          <p:spPr>
            <a:xfrm>
              <a:off x="3038847" y="1672878"/>
              <a:ext cx="3428105" cy="8690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Mapper</a:t>
              </a:r>
              <a:endParaRPr lang="en-US" sz="2500" kern="1200" dirty="0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00532E5-129A-46C5-85F9-A12F8B8EF530}"/>
              </a:ext>
            </a:extLst>
          </p:cNvPr>
          <p:cNvSpPr/>
          <p:nvPr/>
        </p:nvSpPr>
        <p:spPr>
          <a:xfrm rot="20673474">
            <a:off x="3293501" y="2197889"/>
            <a:ext cx="978408" cy="4846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A9E5FA-3371-48B2-9D77-71D734ECA507}"/>
              </a:ext>
            </a:extLst>
          </p:cNvPr>
          <p:cNvSpPr/>
          <p:nvPr/>
        </p:nvSpPr>
        <p:spPr>
          <a:xfrm>
            <a:off x="4365735" y="1732089"/>
            <a:ext cx="934791" cy="16969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Web API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FA960A7-E66C-4CBE-9982-C7C2BC02E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37" y="1732089"/>
            <a:ext cx="934792" cy="93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4901F91-C0F0-4DEA-9B63-AB6203374340}"/>
              </a:ext>
            </a:extLst>
          </p:cNvPr>
          <p:cNvSpPr/>
          <p:nvPr/>
        </p:nvSpPr>
        <p:spPr>
          <a:xfrm>
            <a:off x="6558741" y="1732089"/>
            <a:ext cx="996909" cy="16969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Data Load Service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61FEAF-0488-4D0B-BCC6-F5ACC92CE6BB}"/>
              </a:ext>
            </a:extLst>
          </p:cNvPr>
          <p:cNvGrpSpPr/>
          <p:nvPr/>
        </p:nvGrpSpPr>
        <p:grpSpPr>
          <a:xfrm>
            <a:off x="5389822" y="2754276"/>
            <a:ext cx="1103935" cy="1019234"/>
            <a:chOff x="2991833" y="1625864"/>
            <a:chExt cx="3522133" cy="96308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6A3AED4-D4BA-4EC9-A3F5-928E9C383475}"/>
                </a:ext>
              </a:extLst>
            </p:cNvPr>
            <p:cNvSpPr/>
            <p:nvPr/>
          </p:nvSpPr>
          <p:spPr>
            <a:xfrm>
              <a:off x="2991833" y="1625864"/>
              <a:ext cx="3522133" cy="963083"/>
            </a:xfrm>
            <a:prstGeom prst="roundRect">
              <a:avLst/>
            </a:prstGeom>
            <a:solidFill>
              <a:schemeClr val="tx1"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617F6611-1595-4B21-BE70-7DA5E6A94D32}"/>
                </a:ext>
              </a:extLst>
            </p:cNvPr>
            <p:cNvSpPr txBox="1"/>
            <p:nvPr/>
          </p:nvSpPr>
          <p:spPr>
            <a:xfrm>
              <a:off x="3038847" y="1672878"/>
              <a:ext cx="3428104" cy="8690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bg1"/>
                  </a:solidFill>
                </a:rPr>
                <a:t>Get All Pages</a:t>
              </a:r>
              <a:endParaRPr lang="en-US" sz="2400" kern="1200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BD32161-9E76-4771-B455-5036654F7155}"/>
              </a:ext>
            </a:extLst>
          </p:cNvPr>
          <p:cNvSpPr/>
          <p:nvPr/>
        </p:nvSpPr>
        <p:spPr>
          <a:xfrm>
            <a:off x="4882828" y="3860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lastUpdatedDate</a:t>
            </a:r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C1D65EA-CB4C-49F9-AB87-5C62799C394F}"/>
              </a:ext>
            </a:extLst>
          </p:cNvPr>
          <p:cNvSpPr/>
          <p:nvPr/>
        </p:nvSpPr>
        <p:spPr>
          <a:xfrm rot="1380000">
            <a:off x="7651104" y="2159721"/>
            <a:ext cx="978408" cy="4846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DTO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37DA10-0D4F-48F5-BEE0-0DE520FA323F}"/>
              </a:ext>
            </a:extLst>
          </p:cNvPr>
          <p:cNvGrpSpPr/>
          <p:nvPr/>
        </p:nvGrpSpPr>
        <p:grpSpPr>
          <a:xfrm>
            <a:off x="8042761" y="2761006"/>
            <a:ext cx="1314557" cy="484762"/>
            <a:chOff x="2991833" y="1625864"/>
            <a:chExt cx="3522133" cy="96308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F3B53BB-AB50-4F7C-8652-BB531063F9B5}"/>
                </a:ext>
              </a:extLst>
            </p:cNvPr>
            <p:cNvSpPr/>
            <p:nvPr/>
          </p:nvSpPr>
          <p:spPr>
            <a:xfrm>
              <a:off x="2991833" y="1625864"/>
              <a:ext cx="3522133" cy="963083"/>
            </a:xfrm>
            <a:prstGeom prst="roundRect">
              <a:avLst/>
            </a:prstGeom>
            <a:solidFill>
              <a:schemeClr val="tx1"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5F488EC6-BE74-404E-B65E-99FC6C79DBB9}"/>
                </a:ext>
              </a:extLst>
            </p:cNvPr>
            <p:cNvSpPr txBox="1"/>
            <p:nvPr/>
          </p:nvSpPr>
          <p:spPr>
            <a:xfrm>
              <a:off x="3038847" y="1672878"/>
              <a:ext cx="3428105" cy="8690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Mapper</a:t>
              </a:r>
              <a:endParaRPr lang="en-US" sz="2500" kern="1200" dirty="0"/>
            </a:p>
          </p:txBody>
        </p:sp>
      </p:grp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7CDECF4-DAD8-4522-8DB9-D4CF3EC7C1A6}"/>
              </a:ext>
            </a:extLst>
          </p:cNvPr>
          <p:cNvSpPr/>
          <p:nvPr/>
        </p:nvSpPr>
        <p:spPr>
          <a:xfrm rot="20673474">
            <a:off x="8779130" y="2174226"/>
            <a:ext cx="978408" cy="4846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A56A3AE-F0F2-4F8F-B3C5-9B935A98223E}"/>
              </a:ext>
            </a:extLst>
          </p:cNvPr>
          <p:cNvSpPr/>
          <p:nvPr/>
        </p:nvSpPr>
        <p:spPr>
          <a:xfrm rot="20644933">
            <a:off x="8710376" y="186589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CBCC3FB5-2A41-42E7-857F-20B85CA16FD6}"/>
              </a:ext>
            </a:extLst>
          </p:cNvPr>
          <p:cNvSpPr/>
          <p:nvPr/>
        </p:nvSpPr>
        <p:spPr>
          <a:xfrm rot="16200000">
            <a:off x="2548031" y="1867372"/>
            <a:ext cx="624968" cy="4044630"/>
          </a:xfrm>
          <a:prstGeom prst="leftBrace">
            <a:avLst>
              <a:gd name="adj1" fmla="val 8333"/>
              <a:gd name="adj2" fmla="val 504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07E8EE-6E6D-4EF8-B130-D9D609F3797B}"/>
              </a:ext>
            </a:extLst>
          </p:cNvPr>
          <p:cNvSpPr txBox="1"/>
          <p:nvPr/>
        </p:nvSpPr>
        <p:spPr>
          <a:xfrm>
            <a:off x="2018018" y="4107913"/>
            <a:ext cx="1684991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rbel"/>
              </a:rPr>
              <a:t>SERVER</a:t>
            </a:r>
            <a:endParaRPr lang="en-US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F2A3613A-9237-413E-8E11-247F52AB3E3D}"/>
              </a:ext>
            </a:extLst>
          </p:cNvPr>
          <p:cNvSpPr/>
          <p:nvPr/>
        </p:nvSpPr>
        <p:spPr>
          <a:xfrm rot="16200000">
            <a:off x="8856532" y="1867372"/>
            <a:ext cx="624968" cy="4044630"/>
          </a:xfrm>
          <a:prstGeom prst="leftBrace">
            <a:avLst>
              <a:gd name="adj1" fmla="val 8333"/>
              <a:gd name="adj2" fmla="val 504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1C48FC-12E3-40D7-AB85-C285E522217A}"/>
              </a:ext>
            </a:extLst>
          </p:cNvPr>
          <p:cNvSpPr txBox="1"/>
          <p:nvPr/>
        </p:nvSpPr>
        <p:spPr>
          <a:xfrm>
            <a:off x="8210191" y="4107913"/>
            <a:ext cx="196874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rbel"/>
              </a:rPr>
              <a:t>Xamarin CLIENT</a:t>
            </a:r>
            <a:endParaRPr lang="en-US" dirty="0"/>
          </a:p>
        </p:txBody>
      </p:sp>
      <p:sp>
        <p:nvSpPr>
          <p:cNvPr id="44" name="Arrow: Bent 43">
            <a:extLst>
              <a:ext uri="{FF2B5EF4-FFF2-40B4-BE49-F238E27FC236}">
                <a16:creationId xmlns:a16="http://schemas.microsoft.com/office/drawing/2014/main" id="{F8AFB777-8F1E-4677-8A32-7DF8E95A5B8E}"/>
              </a:ext>
            </a:extLst>
          </p:cNvPr>
          <p:cNvSpPr/>
          <p:nvPr/>
        </p:nvSpPr>
        <p:spPr>
          <a:xfrm rot="10800000">
            <a:off x="9850438" y="3422176"/>
            <a:ext cx="1158589" cy="252824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776486-8492-4887-97BF-C4DF78D9FCD4}"/>
              </a:ext>
            </a:extLst>
          </p:cNvPr>
          <p:cNvGrpSpPr/>
          <p:nvPr/>
        </p:nvGrpSpPr>
        <p:grpSpPr>
          <a:xfrm>
            <a:off x="8072776" y="5758738"/>
            <a:ext cx="1314557" cy="484762"/>
            <a:chOff x="2991833" y="1625864"/>
            <a:chExt cx="3522133" cy="96308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87FF45C-3218-45EC-A10D-91B79460297E}"/>
                </a:ext>
              </a:extLst>
            </p:cNvPr>
            <p:cNvSpPr/>
            <p:nvPr/>
          </p:nvSpPr>
          <p:spPr>
            <a:xfrm>
              <a:off x="2991833" y="1625864"/>
              <a:ext cx="3522133" cy="963083"/>
            </a:xfrm>
            <a:prstGeom prst="roundRect">
              <a:avLst/>
            </a:prstGeom>
            <a:solidFill>
              <a:schemeClr val="tx1"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Rectangle: Rounded Corners 4">
              <a:extLst>
                <a:ext uri="{FF2B5EF4-FFF2-40B4-BE49-F238E27FC236}">
                  <a16:creationId xmlns:a16="http://schemas.microsoft.com/office/drawing/2014/main" id="{99395CBB-75FD-4818-9989-AF2DDF93F369}"/>
                </a:ext>
              </a:extLst>
            </p:cNvPr>
            <p:cNvSpPr txBox="1"/>
            <p:nvPr/>
          </p:nvSpPr>
          <p:spPr>
            <a:xfrm>
              <a:off x="3038847" y="1672878"/>
              <a:ext cx="3428105" cy="8690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solidFill>
                    <a:schemeClr val="bg1"/>
                  </a:solidFill>
                </a:rPr>
                <a:t>Mapper</a:t>
              </a:r>
              <a:endParaRPr lang="en-US" sz="2500" kern="12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81C0F2C-BF1B-4597-A839-F81578F7290D}"/>
              </a:ext>
            </a:extLst>
          </p:cNvPr>
          <p:cNvSpPr/>
          <p:nvPr/>
        </p:nvSpPr>
        <p:spPr>
          <a:xfrm rot="20301207">
            <a:off x="8980812" y="4869815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3AE75D90-277A-454C-B8B6-5D0C0846BA20}"/>
              </a:ext>
            </a:extLst>
          </p:cNvPr>
          <p:cNvSpPr/>
          <p:nvPr/>
        </p:nvSpPr>
        <p:spPr>
          <a:xfrm rot="20333261">
            <a:off x="8906660" y="5159576"/>
            <a:ext cx="900753" cy="476597"/>
          </a:xfrm>
          <a:prstGeom prst="lef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2CA8A75-9B18-4120-85E3-EF0D9E92C8EA}"/>
              </a:ext>
            </a:extLst>
          </p:cNvPr>
          <p:cNvSpPr/>
          <p:nvPr/>
        </p:nvSpPr>
        <p:spPr>
          <a:xfrm rot="1152379">
            <a:off x="7932078" y="4998665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CE5BFFB-F8FE-44AD-A1F7-AA2C089C05B7}"/>
              </a:ext>
            </a:extLst>
          </p:cNvPr>
          <p:cNvSpPr/>
          <p:nvPr/>
        </p:nvSpPr>
        <p:spPr>
          <a:xfrm>
            <a:off x="6558741" y="4824484"/>
            <a:ext cx="996909" cy="139535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MVVM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View Model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ABEF14-C3FB-4F1E-BA89-B1FAB7455573}"/>
              </a:ext>
            </a:extLst>
          </p:cNvPr>
          <p:cNvSpPr/>
          <p:nvPr/>
        </p:nvSpPr>
        <p:spPr>
          <a:xfrm>
            <a:off x="4329346" y="4812813"/>
            <a:ext cx="996909" cy="13953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MVVM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View</a:t>
            </a:r>
          </a:p>
        </p:txBody>
      </p:sp>
      <p:sp>
        <p:nvSpPr>
          <p:cNvPr id="52" name="Arrow: Left-Right 51">
            <a:extLst>
              <a:ext uri="{FF2B5EF4-FFF2-40B4-BE49-F238E27FC236}">
                <a16:creationId xmlns:a16="http://schemas.microsoft.com/office/drawing/2014/main" id="{94DDC53B-9915-4882-87E3-8984E23D1086}"/>
              </a:ext>
            </a:extLst>
          </p:cNvPr>
          <p:cNvSpPr/>
          <p:nvPr/>
        </p:nvSpPr>
        <p:spPr>
          <a:xfrm>
            <a:off x="5462237" y="5376082"/>
            <a:ext cx="934792" cy="268817"/>
          </a:xfrm>
          <a:prstGeom prst="left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AC867A-65F6-4924-B335-1A3A6AD3221C}"/>
              </a:ext>
            </a:extLst>
          </p:cNvPr>
          <p:cNvSpPr/>
          <p:nvPr/>
        </p:nvSpPr>
        <p:spPr>
          <a:xfrm>
            <a:off x="714241" y="4110075"/>
            <a:ext cx="1162590" cy="12660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Business Logic &amp; Domain Classes</a:t>
            </a:r>
          </a:p>
        </p:txBody>
      </p:sp>
      <p:pic>
        <p:nvPicPr>
          <p:cNvPr id="1030" name="Picture 6" descr="https://www.shareicon.net/data/256x256/2015/10/03/111468_apple_512x512.png">
            <a:extLst>
              <a:ext uri="{FF2B5EF4-FFF2-40B4-BE49-F238E27FC236}">
                <a16:creationId xmlns:a16="http://schemas.microsoft.com/office/drawing/2014/main" id="{2D02DBED-C84C-4753-B6FE-29557D21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38" y="4625476"/>
            <a:ext cx="1731953" cy="173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id="{A57D02FC-C0FB-4A60-809B-A1398EFA03DC}"/>
              </a:ext>
            </a:extLst>
          </p:cNvPr>
          <p:cNvSpPr txBox="1">
            <a:spLocks/>
          </p:cNvSpPr>
          <p:nvPr/>
        </p:nvSpPr>
        <p:spPr>
          <a:xfrm>
            <a:off x="838199" y="357352"/>
            <a:ext cx="10515600" cy="1157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After Code Generation –What’s Left?</a:t>
            </a:r>
          </a:p>
        </p:txBody>
      </p:sp>
      <p:sp>
        <p:nvSpPr>
          <p:cNvPr id="53" name="Arrow: Left 52">
            <a:extLst>
              <a:ext uri="{FF2B5EF4-FFF2-40B4-BE49-F238E27FC236}">
                <a16:creationId xmlns:a16="http://schemas.microsoft.com/office/drawing/2014/main" id="{E58B0823-8DCF-41E2-81CB-73C6029D9034}"/>
              </a:ext>
            </a:extLst>
          </p:cNvPr>
          <p:cNvSpPr/>
          <p:nvPr/>
        </p:nvSpPr>
        <p:spPr>
          <a:xfrm rot="1172359">
            <a:off x="7614163" y="5182326"/>
            <a:ext cx="900753" cy="476597"/>
          </a:xfrm>
          <a:prstGeom prst="lef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Obj</a:t>
            </a:r>
          </a:p>
        </p:txBody>
      </p:sp>
      <p:sp>
        <p:nvSpPr>
          <p:cNvPr id="63" name="Arrow: Left-Right 62">
            <a:extLst>
              <a:ext uri="{FF2B5EF4-FFF2-40B4-BE49-F238E27FC236}">
                <a16:creationId xmlns:a16="http://schemas.microsoft.com/office/drawing/2014/main" id="{68830D2B-B3DD-4EC0-8EE9-83B1C0F9B518}"/>
              </a:ext>
            </a:extLst>
          </p:cNvPr>
          <p:cNvSpPr/>
          <p:nvPr/>
        </p:nvSpPr>
        <p:spPr>
          <a:xfrm>
            <a:off x="3313698" y="5357043"/>
            <a:ext cx="934792" cy="268817"/>
          </a:xfrm>
          <a:prstGeom prst="left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26" grpId="0" animBg="1"/>
      <p:bldP spid="27" grpId="0" animBg="1"/>
      <p:bldP spid="34" grpId="0" animBg="1"/>
      <p:bldP spid="38" grpId="0" animBg="1"/>
      <p:bldP spid="33" grpId="0"/>
      <p:bldP spid="51" grpId="0"/>
      <p:bldP spid="45" grpId="0" animBg="1"/>
      <p:bldP spid="54" grpId="0"/>
      <p:bldP spid="69" grpId="0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6685-3171-4279-9275-D711FBBF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570BA-CE7B-4084-99C3-692F5CCC8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 classes - ModelData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E8DBB5-9D57-43FA-966F-50D44A08D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MVVMLight classes - ModelObj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08F038-CBC8-4DD3-ADC7-C1B5169C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" y="2624137"/>
            <a:ext cx="5286375" cy="2552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873912-92F8-4A88-B9D7-4F8016108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67" y="2547937"/>
            <a:ext cx="6283071" cy="3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4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24D6C3-C87E-4ECC-B0CF-18D1EAC1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Models, Mappers, and DTO’s – Oh My!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65C07D-9F4C-41D5-9A13-4B9D3327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u="sng" dirty="0">
                <a:solidFill>
                  <a:schemeClr val="bg1"/>
                </a:solidFill>
              </a:rPr>
              <a:t>22 classes for each:</a:t>
            </a:r>
          </a:p>
          <a:p>
            <a:r>
              <a:rPr lang="en-US" dirty="0">
                <a:solidFill>
                  <a:schemeClr val="bg1"/>
                </a:solidFill>
              </a:rPr>
              <a:t>SQLite</a:t>
            </a:r>
          </a:p>
          <a:p>
            <a:r>
              <a:rPr lang="en-US" dirty="0">
                <a:solidFill>
                  <a:schemeClr val="bg1"/>
                </a:solidFill>
              </a:rPr>
              <a:t>MVVMLight</a:t>
            </a:r>
          </a:p>
          <a:p>
            <a:r>
              <a:rPr lang="en-US" dirty="0">
                <a:solidFill>
                  <a:schemeClr val="bg1"/>
                </a:solidFill>
              </a:rPr>
              <a:t>DTO</a:t>
            </a:r>
          </a:p>
          <a:p>
            <a:r>
              <a:rPr lang="en-US" dirty="0">
                <a:solidFill>
                  <a:schemeClr val="bg1"/>
                </a:solidFill>
              </a:rPr>
              <a:t>Sample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D0457-5A57-46BB-A668-FA6063CB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65306"/>
            <a:ext cx="5063530" cy="11194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0CD3F16-A04A-43BB-99FE-5A5C347B0DFC}"/>
              </a:ext>
            </a:extLst>
          </p:cNvPr>
          <p:cNvSpPr/>
          <p:nvPr/>
        </p:nvSpPr>
        <p:spPr>
          <a:xfrm>
            <a:off x="838200" y="5942568"/>
            <a:ext cx="1114044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&lt;auto-generated&gt; -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Template:SqliteModelData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, Version:1.1, Id:c5caad15-b3be-…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313959-73FD-424E-9E56-F3F0EE26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1787525"/>
            <a:ext cx="3832860" cy="319405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3C643AAA-DC82-4BFA-8AF1-F36E3A6B723E}"/>
              </a:ext>
            </a:extLst>
          </p:cNvPr>
          <p:cNvSpPr/>
          <p:nvPr/>
        </p:nvSpPr>
        <p:spPr>
          <a:xfrm>
            <a:off x="3540370" y="1834415"/>
            <a:ext cx="6447694" cy="3315921"/>
          </a:xfrm>
          <a:prstGeom prst="irregularSeal1">
            <a:avLst/>
          </a:prstGeom>
          <a:solidFill>
            <a:srgbClr val="FFFF00">
              <a:alpha val="9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Open Sans" panose="020B0606030504020204" pitchFamily="34" charset="0"/>
              </a:rPr>
              <a:t>88 classes you do not have to write !!!</a:t>
            </a:r>
          </a:p>
        </p:txBody>
      </p:sp>
    </p:spTree>
    <p:extLst>
      <p:ext uri="{BB962C8B-B14F-4D97-AF65-F5344CB8AC3E}">
        <p14:creationId xmlns:p14="http://schemas.microsoft.com/office/powerpoint/2010/main" val="89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1612C-2A21-411C-83C9-AAEB913474B7}"/>
              </a:ext>
            </a:extLst>
          </p:cNvPr>
          <p:cNvSpPr/>
          <p:nvPr/>
        </p:nvSpPr>
        <p:spPr>
          <a:xfrm>
            <a:off x="1" y="0"/>
            <a:ext cx="407676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rgbClr val="FFFFFF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1EB7-72D8-4B67-8531-DDB12FCE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" y="285344"/>
            <a:ext cx="4053110" cy="15026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Generation Basics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633653E-38E8-48DA-83ED-E22121B181F6}"/>
              </a:ext>
            </a:extLst>
          </p:cNvPr>
          <p:cNvSpPr txBox="1">
            <a:spLocks/>
          </p:cNvSpPr>
          <p:nvPr/>
        </p:nvSpPr>
        <p:spPr>
          <a:xfrm>
            <a:off x="6825" y="2321504"/>
            <a:ext cx="4053110" cy="4275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“There is more than one way to skin a cat.”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“There are always several ways to do something.”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8B9D04-0A09-469F-BC13-A15464EE6713}"/>
              </a:ext>
            </a:extLst>
          </p:cNvPr>
          <p:cNvGrpSpPr/>
          <p:nvPr/>
        </p:nvGrpSpPr>
        <p:grpSpPr>
          <a:xfrm>
            <a:off x="4186478" y="197118"/>
            <a:ext cx="3113650" cy="1389740"/>
            <a:chOff x="327682" y="285353"/>
            <a:chExt cx="3113650" cy="212438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B004D2D-2232-47C7-8E43-25DA74535954}"/>
                </a:ext>
              </a:extLst>
            </p:cNvPr>
            <p:cNvSpPr/>
            <p:nvPr/>
          </p:nvSpPr>
          <p:spPr>
            <a:xfrm>
              <a:off x="327682" y="285353"/>
              <a:ext cx="3113650" cy="2124387"/>
            </a:xfrm>
            <a:prstGeom prst="roundRect">
              <a:avLst>
                <a:gd name="adj" fmla="val 16670"/>
              </a:avLst>
            </a:prstGeom>
            <a:solidFill>
              <a:schemeClr val="tx1"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23655D0-0181-440D-B63E-9F122F618EC5}"/>
                </a:ext>
              </a:extLst>
            </p:cNvPr>
            <p:cNvSpPr txBox="1"/>
            <p:nvPr/>
          </p:nvSpPr>
          <p:spPr>
            <a:xfrm>
              <a:off x="431405" y="389076"/>
              <a:ext cx="2906204" cy="19169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100" kern="1200" dirty="0">
                  <a:solidFill>
                    <a:schemeClr val="bg1"/>
                  </a:solidFill>
                </a:rPr>
                <a:t>Create Templates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226885-0D25-4BFB-91A1-524E9CD183CC}"/>
              </a:ext>
            </a:extLst>
          </p:cNvPr>
          <p:cNvGrpSpPr/>
          <p:nvPr/>
        </p:nvGrpSpPr>
        <p:grpSpPr>
          <a:xfrm>
            <a:off x="5743303" y="1889358"/>
            <a:ext cx="3113650" cy="1529331"/>
            <a:chOff x="943645" y="350567"/>
            <a:chExt cx="3113650" cy="212438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CBB926-3668-4FBA-BF4F-A313B4CBC8B0}"/>
                </a:ext>
              </a:extLst>
            </p:cNvPr>
            <p:cNvSpPr/>
            <p:nvPr/>
          </p:nvSpPr>
          <p:spPr>
            <a:xfrm>
              <a:off x="943645" y="350567"/>
              <a:ext cx="3113650" cy="2124387"/>
            </a:xfrm>
            <a:prstGeom prst="roundRect">
              <a:avLst>
                <a:gd name="adj" fmla="val 16670"/>
              </a:avLst>
            </a:prstGeom>
            <a:solidFill>
              <a:schemeClr val="tx1"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C1F36D0D-33A1-4D30-ABFF-3CE71B288B60}"/>
                </a:ext>
              </a:extLst>
            </p:cNvPr>
            <p:cNvSpPr txBox="1"/>
            <p:nvPr/>
          </p:nvSpPr>
          <p:spPr>
            <a:xfrm>
              <a:off x="1047368" y="454289"/>
              <a:ext cx="2906204" cy="19169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100" kern="1200" dirty="0">
                  <a:solidFill>
                    <a:schemeClr val="bg1"/>
                  </a:solidFill>
                </a:rPr>
                <a:t>Extract Inputs / Metadata from Source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3E890E-6691-4B2F-B0D3-E3BB798F6D89}"/>
              </a:ext>
            </a:extLst>
          </p:cNvPr>
          <p:cNvGrpSpPr/>
          <p:nvPr/>
        </p:nvGrpSpPr>
        <p:grpSpPr>
          <a:xfrm>
            <a:off x="7196405" y="3748911"/>
            <a:ext cx="3113650" cy="1529331"/>
            <a:chOff x="327682" y="285353"/>
            <a:chExt cx="3113650" cy="212438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CACB371-27C8-4DD3-AC7F-5D59C81BB489}"/>
                </a:ext>
              </a:extLst>
            </p:cNvPr>
            <p:cNvSpPr/>
            <p:nvPr/>
          </p:nvSpPr>
          <p:spPr>
            <a:xfrm>
              <a:off x="327682" y="285353"/>
              <a:ext cx="3113650" cy="2124387"/>
            </a:xfrm>
            <a:prstGeom prst="roundRect">
              <a:avLst>
                <a:gd name="adj" fmla="val 16670"/>
              </a:avLst>
            </a:prstGeom>
            <a:solidFill>
              <a:schemeClr val="tx1"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421A8710-C186-403E-B812-B327799F3CAF}"/>
                </a:ext>
              </a:extLst>
            </p:cNvPr>
            <p:cNvSpPr txBox="1"/>
            <p:nvPr/>
          </p:nvSpPr>
          <p:spPr>
            <a:xfrm>
              <a:off x="431405" y="389076"/>
              <a:ext cx="2906204" cy="19169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100" kern="1200" dirty="0">
                  <a:solidFill>
                    <a:schemeClr val="bg1"/>
                  </a:solidFill>
                </a:rPr>
                <a:t>Run Templates with Metadata as Input</a:t>
              </a:r>
            </a:p>
          </p:txBody>
        </p:sp>
      </p:grpSp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B3B3117E-12DA-40D2-94BA-2CFB7C90507E}"/>
              </a:ext>
            </a:extLst>
          </p:cNvPr>
          <p:cNvSpPr/>
          <p:nvPr/>
        </p:nvSpPr>
        <p:spPr>
          <a:xfrm rot="5400000">
            <a:off x="4720045" y="1857773"/>
            <a:ext cx="666206" cy="9274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Bent-Up 33">
            <a:extLst>
              <a:ext uri="{FF2B5EF4-FFF2-40B4-BE49-F238E27FC236}">
                <a16:creationId xmlns:a16="http://schemas.microsoft.com/office/drawing/2014/main" id="{F372B4DA-A8CD-416E-AB7A-8BC60D6A7BC3}"/>
              </a:ext>
            </a:extLst>
          </p:cNvPr>
          <p:cNvSpPr/>
          <p:nvPr/>
        </p:nvSpPr>
        <p:spPr>
          <a:xfrm rot="5400000">
            <a:off x="6232405" y="3846260"/>
            <a:ext cx="654652" cy="9274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7B7C46-10CF-4ED1-A8AD-7DA775285500}"/>
              </a:ext>
            </a:extLst>
          </p:cNvPr>
          <p:cNvSpPr txBox="1"/>
          <p:nvPr/>
        </p:nvSpPr>
        <p:spPr>
          <a:xfrm>
            <a:off x="7460343" y="568822"/>
            <a:ext cx="462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expected input parameters (i.e. Table name, Column name)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14CD3D-D5F9-429F-A2B4-DD20559BD480}"/>
              </a:ext>
            </a:extLst>
          </p:cNvPr>
          <p:cNvSpPr txBox="1"/>
          <p:nvPr/>
        </p:nvSpPr>
        <p:spPr>
          <a:xfrm>
            <a:off x="8960676" y="2143690"/>
            <a:ext cx="3231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i.e. DB Schema or Open API specification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F502B8-FBD2-4E17-98FE-5705BB298F74}"/>
              </a:ext>
            </a:extLst>
          </p:cNvPr>
          <p:cNvSpPr txBox="1"/>
          <p:nvPr/>
        </p:nvSpPr>
        <p:spPr>
          <a:xfrm>
            <a:off x="7023463" y="5411106"/>
            <a:ext cx="4948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class files and incorporate them into your solution</a:t>
            </a:r>
          </a:p>
        </p:txBody>
      </p:sp>
    </p:spTree>
    <p:extLst>
      <p:ext uri="{BB962C8B-B14F-4D97-AF65-F5344CB8AC3E}">
        <p14:creationId xmlns:p14="http://schemas.microsoft.com/office/powerpoint/2010/main" val="133260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C870BE-9B4A-4DBE-8B90-85DCE24F27B5}"/>
              </a:ext>
            </a:extLst>
          </p:cNvPr>
          <p:cNvSpPr/>
          <p:nvPr/>
        </p:nvSpPr>
        <p:spPr>
          <a:xfrm>
            <a:off x="0" y="-15996"/>
            <a:ext cx="5364091" cy="687399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270627-9F0D-471A-BAFD-10E7AA345F43}"/>
              </a:ext>
            </a:extLst>
          </p:cNvPr>
          <p:cNvSpPr/>
          <p:nvPr/>
        </p:nvSpPr>
        <p:spPr>
          <a:xfrm>
            <a:off x="5359918" y="0"/>
            <a:ext cx="6832082" cy="6858000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2434E-89C0-43B1-A52A-2CAA1DEE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21718" cy="1325563"/>
          </a:xfrm>
        </p:spPr>
        <p:txBody>
          <a:bodyPr/>
          <a:lstStyle/>
          <a:p>
            <a:r>
              <a:rPr lang="en-US" dirty="0"/>
              <a:t>Sample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E5F68-B584-4F88-8BAD-58EB9D0D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60" y="1690688"/>
            <a:ext cx="4480560" cy="5032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2A1C9C-57B1-4A1F-8268-930251CC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336" y="2438293"/>
            <a:ext cx="6736664" cy="253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E9E371-09DE-471A-8A41-0CC632D1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336" y="1586049"/>
            <a:ext cx="5704774" cy="707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E4DE16-465B-4E52-9E3C-7F6953CA6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61" y="5560364"/>
            <a:ext cx="11654415" cy="445392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84594B5-CC44-49BE-A080-549F336313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74763" y="2854219"/>
            <a:ext cx="3720819" cy="1691470"/>
          </a:xfrm>
          <a:prstGeom prst="curvedConnector3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CC421-F520-415F-8F77-2FC51F542A6D}"/>
              </a:ext>
            </a:extLst>
          </p:cNvPr>
          <p:cNvSpPr/>
          <p:nvPr/>
        </p:nvSpPr>
        <p:spPr>
          <a:xfrm>
            <a:off x="1965960" y="6123543"/>
            <a:ext cx="9387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&lt;auto-generated&gt; -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Template:XamSample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, Version:1.1, Id:9131a0a2-…</a:t>
            </a:r>
            <a:endParaRPr lang="en-US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E88FCBD4-5449-4CC1-AF05-722A48A2FEC3}"/>
              </a:ext>
            </a:extLst>
          </p:cNvPr>
          <p:cNvSpPr/>
          <p:nvPr/>
        </p:nvSpPr>
        <p:spPr>
          <a:xfrm>
            <a:off x="8153399" y="3307809"/>
            <a:ext cx="3936677" cy="1264194"/>
          </a:xfrm>
          <a:prstGeom prst="cloudCallout">
            <a:avLst>
              <a:gd name="adj1" fmla="val 1823"/>
              <a:gd name="adj2" fmla="val 123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Robin Schroeder</a:t>
            </a:r>
          </a:p>
          <a:p>
            <a:pPr algn="ctr"/>
            <a:r>
              <a:rPr lang="en-US" sz="2400" dirty="0"/>
              <a:t>3 pm tomorrow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C058C21-E38E-47F6-99BF-1734A7BE60C3}"/>
              </a:ext>
            </a:extLst>
          </p:cNvPr>
          <p:cNvSpPr txBox="1">
            <a:spLocks/>
          </p:cNvSpPr>
          <p:nvPr/>
        </p:nvSpPr>
        <p:spPr>
          <a:xfrm>
            <a:off x="5959189" y="396196"/>
            <a:ext cx="45217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Data Loader</a:t>
            </a:r>
          </a:p>
        </p:txBody>
      </p:sp>
    </p:spTree>
    <p:extLst>
      <p:ext uri="{BB962C8B-B14F-4D97-AF65-F5344CB8AC3E}">
        <p14:creationId xmlns:p14="http://schemas.microsoft.com/office/powerpoint/2010/main" val="174799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F0FC-606A-40BD-B02D-84FB616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23" y="365125"/>
            <a:ext cx="11600596" cy="1325563"/>
          </a:xfrm>
        </p:spPr>
        <p:txBody>
          <a:bodyPr/>
          <a:lstStyle/>
          <a:p>
            <a:r>
              <a:rPr lang="en-US" dirty="0"/>
              <a:t>Client Code to Access Web API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3600" dirty="0">
                <a:solidFill>
                  <a:schemeClr val="bg1"/>
                </a:solidFill>
              </a:rPr>
              <a:t>(Interface)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63E0C-E331-49C1-8087-878CB9CF9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0722" y="3304772"/>
            <a:ext cx="5236016" cy="3188103"/>
          </a:xfrm>
        </p:spPr>
        <p:txBody>
          <a:bodyPr>
            <a:normAutofit fontScale="55000" lnSpcReduction="20000"/>
          </a:bodyPr>
          <a:lstStyle/>
          <a:p>
            <a:pPr>
              <a:spcAft>
                <a:spcPts val="2000"/>
              </a:spcAft>
            </a:pPr>
            <a:r>
              <a:rPr lang="en-US" sz="5100" dirty="0">
                <a:solidFill>
                  <a:schemeClr val="bg1"/>
                </a:solidFill>
              </a:rPr>
              <a:t>Abstract away the complexity of invoking the Web API</a:t>
            </a:r>
          </a:p>
          <a:p>
            <a:r>
              <a:rPr lang="en-US" sz="5100" dirty="0">
                <a:solidFill>
                  <a:schemeClr val="bg1"/>
                </a:solidFill>
              </a:rPr>
              <a:t>Provide CRUD operations</a:t>
            </a:r>
          </a:p>
          <a:p>
            <a:pPr marL="457200" lvl="1" indent="0">
              <a:buNone/>
            </a:pPr>
            <a:r>
              <a:rPr lang="en-US" sz="3800" dirty="0">
                <a:solidFill>
                  <a:schemeClr val="tx1"/>
                </a:solidFill>
              </a:rPr>
              <a:t>Get All Data</a:t>
            </a:r>
          </a:p>
          <a:p>
            <a:pPr marL="457200" lvl="1" indent="0">
              <a:buNone/>
            </a:pPr>
            <a:r>
              <a:rPr lang="en-US" sz="3800" dirty="0">
                <a:solidFill>
                  <a:schemeClr val="tx1"/>
                </a:solidFill>
              </a:rPr>
              <a:t>Get Pages of Data</a:t>
            </a:r>
          </a:p>
          <a:p>
            <a:pPr marL="457200" lvl="1" indent="0">
              <a:buNone/>
            </a:pPr>
            <a:r>
              <a:rPr lang="en-US" sz="3800" dirty="0">
                <a:solidFill>
                  <a:schemeClr val="tx1"/>
                </a:solidFill>
              </a:rPr>
              <a:t>Get By Primary Key</a:t>
            </a:r>
          </a:p>
          <a:p>
            <a:pPr marL="457200" lvl="1" indent="0">
              <a:buNone/>
            </a:pPr>
            <a:r>
              <a:rPr lang="en-US" sz="3800" dirty="0">
                <a:solidFill>
                  <a:schemeClr val="tx1"/>
                </a:solidFill>
              </a:rPr>
              <a:t>Create</a:t>
            </a:r>
          </a:p>
          <a:p>
            <a:pPr marL="457200" lvl="1" indent="0">
              <a:buNone/>
            </a:pPr>
            <a:r>
              <a:rPr lang="en-US" sz="3800" dirty="0">
                <a:solidFill>
                  <a:schemeClr val="tx1"/>
                </a:solidFill>
              </a:rPr>
              <a:t>Update</a:t>
            </a:r>
          </a:p>
          <a:p>
            <a:pPr marL="457200" lvl="1" indent="0">
              <a:buNone/>
            </a:pPr>
            <a:r>
              <a:rPr lang="en-US" sz="3800" dirty="0">
                <a:solidFill>
                  <a:schemeClr val="tx1"/>
                </a:solidFill>
              </a:rPr>
              <a:t>Delete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E1226-AC42-437C-9460-08309433E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569" y="3237378"/>
            <a:ext cx="5637750" cy="3459705"/>
          </a:xfrm>
        </p:spPr>
        <p:txBody>
          <a:bodyPr>
            <a:normAutofit fontScale="55000" lnSpcReduction="20000"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Useful for data synchronization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DateTime? minModifiedUtcDate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bool? isDeleted = null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5100" dirty="0">
                <a:solidFill>
                  <a:schemeClr val="bg1"/>
                </a:solidFill>
              </a:rPr>
              <a:t>Related entities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int numChildLevels</a:t>
            </a:r>
          </a:p>
          <a:p>
            <a:r>
              <a:rPr lang="en-US" sz="5100" dirty="0">
                <a:solidFill>
                  <a:schemeClr val="bg1"/>
                </a:solidFill>
              </a:rPr>
              <a:t>IPageDataRequest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string sort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int page = 1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int pageSize = 100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IList&lt;</a:t>
            </a:r>
            <a:r>
              <a:rPr lang="en-US" sz="3600" dirty="0">
                <a:solidFill>
                  <a:schemeClr val="tx1"/>
                </a:solidFill>
                <a:highlight>
                  <a:srgbClr val="00FFFF"/>
                </a:highlight>
              </a:rPr>
              <a:t>IFilterCriterion</a:t>
            </a:r>
            <a:r>
              <a:rPr lang="en-US" sz="3600" dirty="0">
                <a:solidFill>
                  <a:schemeClr val="tx1"/>
                </a:solidFill>
              </a:rPr>
              <a:t>&gt; FilterCriteria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4E2D9B-191E-4655-BCCE-4F96EF2D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22" y="1400271"/>
            <a:ext cx="11600597" cy="172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7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5F0FC-606A-40BD-B02D-84FB616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Client Code to Access Web API (Implementation)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E1226-AC42-437C-9460-08309433E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6602" y="2638044"/>
            <a:ext cx="4364305" cy="2729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What field(s) to use in filter?</a:t>
            </a:r>
          </a:p>
          <a:p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How do you want to filter it?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Operator, Value, Sort</a:t>
            </a:r>
            <a:endParaRPr lang="en-US" sz="2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Your own custom methods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Partial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8FC1B4-4C41-4A4A-9CA0-5049CB609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8" y="599335"/>
            <a:ext cx="7541092" cy="5487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6F48CD-E816-4F30-8745-3EC3D29392AF}"/>
              </a:ext>
            </a:extLst>
          </p:cNvPr>
          <p:cNvSpPr/>
          <p:nvPr/>
        </p:nvSpPr>
        <p:spPr>
          <a:xfrm>
            <a:off x="0" y="6183212"/>
            <a:ext cx="119554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rgbClr val="008000"/>
                </a:solidFill>
                <a:latin typeface="Consolas" panose="020B0609020204030204" pitchFamily="49" charset="0"/>
              </a:rPr>
              <a:t>// &lt;auto-generated&gt; - Template:WebApiDataService, Version:1.1, Id:424e7ec7-...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B2D78-7CA0-4FA1-A577-FB06F36F0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29" y="5112824"/>
            <a:ext cx="4163067" cy="8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7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F0FC-606A-40BD-B02D-84FB616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23" y="365125"/>
            <a:ext cx="11600596" cy="753991"/>
          </a:xfrm>
        </p:spPr>
        <p:txBody>
          <a:bodyPr/>
          <a:lstStyle/>
          <a:p>
            <a:r>
              <a:rPr lang="en-US" dirty="0"/>
              <a:t>Save / GetUserProfileThumbnailAsync ( 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A8C8B-8138-4827-9ACF-4F43173C8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2" y="1496066"/>
            <a:ext cx="6012701" cy="160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C5E7DA-B8E6-4F13-A363-F368A8913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044" y="2112898"/>
            <a:ext cx="7733091" cy="32973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A2525A-F194-4B3D-99C1-8DD13DA1D9E2}"/>
              </a:ext>
            </a:extLst>
          </p:cNvPr>
          <p:cNvSpPr txBox="1">
            <a:spLocks/>
          </p:cNvSpPr>
          <p:nvPr/>
        </p:nvSpPr>
        <p:spPr>
          <a:xfrm>
            <a:off x="4913194" y="5525429"/>
            <a:ext cx="7118941" cy="836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Flexibility - Implement a custom method using specific IFilterCriterion criteria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567CB9-7C11-41F8-8165-654E4C1E1892}"/>
              </a:ext>
            </a:extLst>
          </p:cNvPr>
          <p:cNvSpPr/>
          <p:nvPr/>
        </p:nvSpPr>
        <p:spPr>
          <a:xfrm>
            <a:off x="6747546" y="1263040"/>
            <a:ext cx="4285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(Custom Partial Class)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63E0C-E331-49C1-8087-878CB9CF9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865" y="3294680"/>
            <a:ext cx="4753329" cy="3101573"/>
          </a:xfrm>
        </p:spPr>
        <p:txBody>
          <a:bodyPr>
            <a:normAutofit fontScale="55000" lnSpcReduction="20000"/>
          </a:bodyPr>
          <a:lstStyle/>
          <a:p>
            <a:r>
              <a:rPr lang="en-US" sz="6700" dirty="0">
                <a:solidFill>
                  <a:schemeClr val="tx1"/>
                </a:solidFill>
              </a:rPr>
              <a:t>“O” in SOLID</a:t>
            </a:r>
          </a:p>
          <a:p>
            <a:pPr marL="457200" lvl="1" indent="0">
              <a:spcAft>
                <a:spcPts val="2000"/>
              </a:spcAft>
              <a:buNone/>
            </a:pPr>
            <a:r>
              <a:rPr lang="en-US" sz="6700" dirty="0">
                <a:solidFill>
                  <a:schemeClr val="tx1"/>
                </a:solidFill>
              </a:rPr>
              <a:t>Open / Closed Principle</a:t>
            </a:r>
          </a:p>
          <a:p>
            <a:r>
              <a:rPr lang="en-US" sz="6700" dirty="0">
                <a:solidFill>
                  <a:schemeClr val="tx1"/>
                </a:solidFill>
              </a:rPr>
              <a:t>Custom code to </a:t>
            </a:r>
          </a:p>
          <a:p>
            <a:pPr marL="457200" lvl="1" indent="0">
              <a:buNone/>
            </a:pPr>
            <a:r>
              <a:rPr lang="en-US" sz="6300" dirty="0">
                <a:solidFill>
                  <a:schemeClr val="tx1"/>
                </a:solidFill>
              </a:rPr>
              <a:t>save / retrieve a user profile image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6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337CD2-3A17-F94B-850F-529790C9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64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E27B-744A-40A2-B6C4-5B7F90ED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9" y="344653"/>
            <a:ext cx="6668069" cy="1325563"/>
          </a:xfrm>
        </p:spPr>
        <p:txBody>
          <a:bodyPr/>
          <a:lstStyle/>
          <a:p>
            <a:r>
              <a:rPr lang="en-US" dirty="0"/>
              <a:t>The Repeatable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34460-45FD-4FF4-9067-2FB07E35D7F2}"/>
              </a:ext>
            </a:extLst>
          </p:cNvPr>
          <p:cNvSpPr/>
          <p:nvPr/>
        </p:nvSpPr>
        <p:spPr>
          <a:xfrm>
            <a:off x="6614160" y="0"/>
            <a:ext cx="558546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8E5531C-EC5A-483B-990C-38423388B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449833"/>
              </p:ext>
            </p:extLst>
          </p:nvPr>
        </p:nvGraphicFramePr>
        <p:xfrm>
          <a:off x="0" y="1267019"/>
          <a:ext cx="67964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DBDAD4D-2069-4D08-9FEC-D398F3B83F87}"/>
              </a:ext>
            </a:extLst>
          </p:cNvPr>
          <p:cNvSpPr/>
          <p:nvPr/>
        </p:nvSpPr>
        <p:spPr>
          <a:xfrm>
            <a:off x="6943854" y="684268"/>
            <a:ext cx="50525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We are getting there!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BE2F37-0AA9-4233-95C1-9BCC9AA58FE4}"/>
              </a:ext>
            </a:extLst>
          </p:cNvPr>
          <p:cNvSpPr/>
          <p:nvPr/>
        </p:nvSpPr>
        <p:spPr>
          <a:xfrm>
            <a:off x="2320120" y="5227093"/>
            <a:ext cx="607326" cy="600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2278C1-4B23-47EF-97D0-86810FC876D7}"/>
              </a:ext>
            </a:extLst>
          </p:cNvPr>
          <p:cNvSpPr/>
          <p:nvPr/>
        </p:nvSpPr>
        <p:spPr>
          <a:xfrm>
            <a:off x="2320120" y="4150877"/>
            <a:ext cx="607326" cy="600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2D5F54-591C-4189-88FC-25A8ABF326FE}"/>
              </a:ext>
            </a:extLst>
          </p:cNvPr>
          <p:cNvSpPr/>
          <p:nvPr/>
        </p:nvSpPr>
        <p:spPr>
          <a:xfrm>
            <a:off x="2320120" y="3074661"/>
            <a:ext cx="607326" cy="600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2E1760-73B1-424B-B27C-17FEB8A2454E}"/>
              </a:ext>
            </a:extLst>
          </p:cNvPr>
          <p:cNvSpPr/>
          <p:nvPr/>
        </p:nvSpPr>
        <p:spPr>
          <a:xfrm>
            <a:off x="2320120" y="1992081"/>
            <a:ext cx="607326" cy="600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6D48E3-9F14-4690-B8B5-DE62ABC669A4}"/>
              </a:ext>
            </a:extLst>
          </p:cNvPr>
          <p:cNvSpPr/>
          <p:nvPr/>
        </p:nvSpPr>
        <p:spPr>
          <a:xfrm>
            <a:off x="6905939" y="1614757"/>
            <a:ext cx="52049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Touching on SOLID Along the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Generic Anemic Model for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Several Layers Code-Generated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E1E753-CA98-4CD6-B7D7-24A35FDB91C8}"/>
              </a:ext>
            </a:extLst>
          </p:cNvPr>
          <p:cNvSpPr/>
          <p:nvPr/>
        </p:nvSpPr>
        <p:spPr>
          <a:xfrm>
            <a:off x="6880626" y="3078942"/>
            <a:ext cx="50525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Up Next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0509CB-CC63-4005-9A5C-6577495871DC}"/>
              </a:ext>
            </a:extLst>
          </p:cNvPr>
          <p:cNvSpPr/>
          <p:nvPr/>
        </p:nvSpPr>
        <p:spPr>
          <a:xfrm>
            <a:off x="6990099" y="3848832"/>
            <a:ext cx="52049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NuGet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Azure Blob Storage (Profile Photo)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Dependency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Keeping Credentials Private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JWT Security / Postman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Web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Proof – CodeGenHero Magic</a:t>
            </a:r>
          </a:p>
        </p:txBody>
      </p:sp>
    </p:spTree>
    <p:extLst>
      <p:ext uri="{BB962C8B-B14F-4D97-AF65-F5344CB8AC3E}">
        <p14:creationId xmlns:p14="http://schemas.microsoft.com/office/powerpoint/2010/main" val="199058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93512-2F22-4478-87DE-494E951D7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7393" y="1825625"/>
            <a:ext cx="8176105" cy="435133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Foundation classes referenced by the generated code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Base classes used to provide common functionality</a:t>
            </a:r>
          </a:p>
          <a:p>
            <a:endParaRPr lang="en-US"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</a:t>
            </a:r>
            <a:endParaRPr lang="en-US" sz="2800" dirty="0">
              <a:solidFill>
                <a:schemeClr val="tx1"/>
              </a:solidFill>
              <a:latin typeface="+mn-lt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600" dirty="0">
                <a:solidFill>
                  <a:schemeClr val="accent2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github.com/MSCTek/CodeGenHero/</a:t>
            </a:r>
            <a:endParaRPr lang="en-US" sz="26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NuGet Packages</a:t>
            </a:r>
            <a:endParaRPr lang="en-US" sz="2800" dirty="0">
              <a:solidFill>
                <a:schemeClr val="tx1"/>
              </a:solidFill>
              <a:latin typeface="+mn-lt"/>
              <a:ea typeface="+mn-ea"/>
              <a:cs typeface="+mn-c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600" dirty="0">
                <a:solidFill>
                  <a:schemeClr val="accent2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www.nuget.org/packages?q=codegenhero</a:t>
            </a:r>
            <a:endParaRPr lang="en-US" sz="26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95180E-2608-4F2B-A22E-0492E54D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93" y="365125"/>
            <a:ext cx="737024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Source Components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13D172-8B6A-47F5-9813-DE455773F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E84FD-BBF8-4355-A880-698B843C3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68" r="-2" b="734"/>
          <a:stretch/>
        </p:blipFill>
        <p:spPr>
          <a:xfrm>
            <a:off x="8280746" y="-1"/>
            <a:ext cx="3555205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597248-F320-4F97-9CA5-2497699C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315" y="3067810"/>
            <a:ext cx="4779228" cy="1326770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B2B7D59-3EFA-4844-9E30-7EC77D1B051E}"/>
              </a:ext>
            </a:extLst>
          </p:cNvPr>
          <p:cNvCxnSpPr>
            <a:cxnSpLocks/>
          </p:cNvCxnSpPr>
          <p:nvPr/>
        </p:nvCxnSpPr>
        <p:spPr>
          <a:xfrm rot="5400000">
            <a:off x="7905837" y="2078797"/>
            <a:ext cx="2293350" cy="1652072"/>
          </a:xfrm>
          <a:prstGeom prst="curvedConnector3">
            <a:avLst>
              <a:gd name="adj1" fmla="val 3958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68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F0FC-606A-40BD-B02D-84FB616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23" y="365125"/>
            <a:ext cx="11600596" cy="753991"/>
          </a:xfrm>
        </p:spPr>
        <p:txBody>
          <a:bodyPr/>
          <a:lstStyle/>
          <a:p>
            <a:r>
              <a:rPr lang="en-US" dirty="0"/>
              <a:t>Azure BLOB 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567CB9-7C11-41F8-8165-654E4C1E1892}"/>
              </a:ext>
            </a:extLst>
          </p:cNvPr>
          <p:cNvSpPr/>
          <p:nvPr/>
        </p:nvSpPr>
        <p:spPr>
          <a:xfrm>
            <a:off x="6351760" y="556434"/>
            <a:ext cx="44676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Domain Classes – Go</a:t>
            </a:r>
          </a:p>
          <a:p>
            <a:r>
              <a:rPr lang="en-US" sz="3200" dirty="0">
                <a:solidFill>
                  <a:schemeClr val="bg1"/>
                </a:solidFill>
              </a:rPr>
              <a:t>Beyond Anemic Models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63E0C-E331-49C1-8087-878CB9CF9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865" y="2779524"/>
            <a:ext cx="5098222" cy="1295513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chemeClr val="bg1"/>
                </a:solidFill>
              </a:rPr>
              <a:t>AzureStorageManager : DomainBase, IAzureStorageManager</a:t>
            </a:r>
            <a:endParaRPr lang="en-US" sz="67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852F8-CED9-402C-9EB5-110ED98E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23" y="1293845"/>
            <a:ext cx="5098222" cy="1295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B6E775-03C4-428B-AE25-77E1EBC86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259" y="1991739"/>
            <a:ext cx="5928874" cy="234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B2A63-D4F0-4546-9C4D-469B06484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23" y="4154295"/>
            <a:ext cx="7597798" cy="20651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019761A-99C3-4257-95BB-0AD49C3695A3}"/>
              </a:ext>
            </a:extLst>
          </p:cNvPr>
          <p:cNvSpPr txBox="1">
            <a:spLocks/>
          </p:cNvSpPr>
          <p:nvPr/>
        </p:nvSpPr>
        <p:spPr>
          <a:xfrm>
            <a:off x="6503828" y="5519994"/>
            <a:ext cx="5634508" cy="753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DryIoc Dependency Injection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BD3FC5-907B-492E-880A-3082ADD6A41C}"/>
              </a:ext>
            </a:extLst>
          </p:cNvPr>
          <p:cNvSpPr/>
          <p:nvPr/>
        </p:nvSpPr>
        <p:spPr>
          <a:xfrm>
            <a:off x="631065" y="4597758"/>
            <a:ext cx="6709893" cy="20606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B14C8-E12D-4D78-968F-FDEFF7D65A47}"/>
              </a:ext>
            </a:extLst>
          </p:cNvPr>
          <p:cNvSpPr/>
          <p:nvPr/>
        </p:nvSpPr>
        <p:spPr>
          <a:xfrm>
            <a:off x="8585609" y="4842193"/>
            <a:ext cx="303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IoCDependencyResolver.cs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2FDCD0B-0468-432D-BEC8-D02D24232F1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2746" y="4531057"/>
            <a:ext cx="942863" cy="495802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55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1612C-2A21-411C-83C9-AAEB913474B7}"/>
              </a:ext>
            </a:extLst>
          </p:cNvPr>
          <p:cNvSpPr/>
          <p:nvPr/>
        </p:nvSpPr>
        <p:spPr>
          <a:xfrm>
            <a:off x="1" y="0"/>
            <a:ext cx="407676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rgbClr val="FFFFFF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1EB7-72D8-4B67-8531-DDB12FCE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" y="285344"/>
            <a:ext cx="4053110" cy="1502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Configuration Secrets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0E480-EB5E-4E18-AF64-193F46609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9935" y="285344"/>
            <a:ext cx="8132064" cy="8176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Microsoft.Configuration.ConfigurationBuilders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3E91F-B622-460A-8882-ECD4D74276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08149" y="1105474"/>
            <a:ext cx="6894236" cy="2074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E4C15-D9DB-4FE4-B5FA-CA8B9FB8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192" y="4002541"/>
            <a:ext cx="7415551" cy="2684009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E829A3-8E26-40B1-98D7-D49AB25C4893}"/>
              </a:ext>
            </a:extLst>
          </p:cNvPr>
          <p:cNvSpPr txBox="1">
            <a:spLocks/>
          </p:cNvSpPr>
          <p:nvPr/>
        </p:nvSpPr>
        <p:spPr>
          <a:xfrm>
            <a:off x="4059936" y="3275463"/>
            <a:ext cx="8132064" cy="724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Portal App Service Configuration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633653E-38E8-48DA-83ED-E22121B181F6}"/>
              </a:ext>
            </a:extLst>
          </p:cNvPr>
          <p:cNvSpPr txBox="1">
            <a:spLocks/>
          </p:cNvSpPr>
          <p:nvPr/>
        </p:nvSpPr>
        <p:spPr>
          <a:xfrm>
            <a:off x="139301" y="1690173"/>
            <a:ext cx="3771332" cy="1738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 </a:t>
            </a:r>
            <a:r>
              <a:rPr lang="en-US" dirty="0">
                <a:solidFill>
                  <a:schemeClr val="bg1"/>
                </a:solidFill>
              </a:rPr>
              <a:t>not</a:t>
            </a:r>
            <a:r>
              <a:rPr lang="en-US" dirty="0"/>
              <a:t> store sensitive app settings and connection strings in source control!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C53AEF-21D1-4A85-92E9-B810D02D18E8}"/>
              </a:ext>
            </a:extLst>
          </p:cNvPr>
          <p:cNvSpPr/>
          <p:nvPr/>
        </p:nvSpPr>
        <p:spPr>
          <a:xfrm>
            <a:off x="4600320" y="2339545"/>
            <a:ext cx="6709893" cy="20606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114A57-011C-4A63-B343-6CAE583420BD}"/>
              </a:ext>
            </a:extLst>
          </p:cNvPr>
          <p:cNvSpPr/>
          <p:nvPr/>
        </p:nvSpPr>
        <p:spPr>
          <a:xfrm>
            <a:off x="4600319" y="2967342"/>
            <a:ext cx="6709893" cy="20606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7752B1-1619-45E2-BEA9-A9E7490E8A4D}"/>
              </a:ext>
            </a:extLst>
          </p:cNvPr>
          <p:cNvSpPr/>
          <p:nvPr/>
        </p:nvSpPr>
        <p:spPr>
          <a:xfrm>
            <a:off x="6824" y="4039743"/>
            <a:ext cx="44113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"appSettings":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"AzureStorageConfig_AccountKey": "fpjbuNw3Dbznd4…",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"Token_AudienceSecret": "kW9ys7u…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},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"connectionStrings":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"ConferenceMateDB": "Server=tcp:msc…"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}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1F183-B85F-4F51-AFB2-153874AE40A7}"/>
              </a:ext>
            </a:extLst>
          </p:cNvPr>
          <p:cNvSpPr/>
          <p:nvPr/>
        </p:nvSpPr>
        <p:spPr>
          <a:xfrm>
            <a:off x="640737" y="3549706"/>
            <a:ext cx="2428870" cy="369332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 wrap="none">
            <a:spAutoFit/>
          </a:bodyPr>
          <a:lstStyle/>
          <a:p>
            <a:r>
              <a:rPr lang="en-US" dirty="0"/>
              <a:t>developer_config.json</a:t>
            </a:r>
          </a:p>
        </p:txBody>
      </p:sp>
    </p:spTree>
    <p:extLst>
      <p:ext uri="{BB962C8B-B14F-4D97-AF65-F5344CB8AC3E}">
        <p14:creationId xmlns:p14="http://schemas.microsoft.com/office/powerpoint/2010/main" val="2960187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B26623-E122-A544-B08D-13B61600C4BD}"/>
              </a:ext>
            </a:extLst>
          </p:cNvPr>
          <p:cNvSpPr/>
          <p:nvPr/>
        </p:nvSpPr>
        <p:spPr>
          <a:xfrm>
            <a:off x="5183872" y="0"/>
            <a:ext cx="7008125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82F2C0-36B1-443B-B237-6591796B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104"/>
            <a:ext cx="5183875" cy="9547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JWT Security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E3F4F1-8C03-4EF4-AE82-5064D4C1DAAB}"/>
              </a:ext>
            </a:extLst>
          </p:cNvPr>
          <p:cNvSpPr/>
          <p:nvPr/>
        </p:nvSpPr>
        <p:spPr>
          <a:xfrm>
            <a:off x="0" y="1592955"/>
            <a:ext cx="5183875" cy="1077218"/>
          </a:xfrm>
          <a:prstGeom prst="rect">
            <a:avLst/>
          </a:prstGeom>
          <a:solidFill>
            <a:srgbClr val="3499DC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ConferenceMate uses Microsoft.AspNet.Identity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21A7BA-491F-400E-A454-008A1E97A137}"/>
              </a:ext>
            </a:extLst>
          </p:cNvPr>
          <p:cNvSpPr/>
          <p:nvPr/>
        </p:nvSpPr>
        <p:spPr>
          <a:xfrm>
            <a:off x="5593993" y="1538223"/>
            <a:ext cx="6372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ApplicationOAuthProvider.cs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JWTFormat.cs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RefreshTokenProvider.cs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C04089-F65E-4351-BA4C-B7B89E13939E}"/>
              </a:ext>
            </a:extLst>
          </p:cNvPr>
          <p:cNvSpPr/>
          <p:nvPr/>
        </p:nvSpPr>
        <p:spPr>
          <a:xfrm>
            <a:off x="5183868" y="1076375"/>
            <a:ext cx="7008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github.com/akeresztesgh/TokenAuthInAspNet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571F0-04C3-47BF-9D86-4E6E7C1460BB}"/>
              </a:ext>
            </a:extLst>
          </p:cNvPr>
          <p:cNvSpPr/>
          <p:nvPr/>
        </p:nvSpPr>
        <p:spPr>
          <a:xfrm>
            <a:off x="5183870" y="614734"/>
            <a:ext cx="70081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Based on Blog Post by AJ Kerezstes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47907E-1894-4EEF-A810-BB29BC500512}"/>
              </a:ext>
            </a:extLst>
          </p:cNvPr>
          <p:cNvSpPr txBox="1">
            <a:spLocks/>
          </p:cNvSpPr>
          <p:nvPr/>
        </p:nvSpPr>
        <p:spPr>
          <a:xfrm>
            <a:off x="0" y="2890391"/>
            <a:ext cx="5183875" cy="95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</a:rPr>
              <a:t>Postman Tests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106898-3ECB-4EC6-BABE-11D4EC448D30}"/>
              </a:ext>
            </a:extLst>
          </p:cNvPr>
          <p:cNvSpPr/>
          <p:nvPr/>
        </p:nvSpPr>
        <p:spPr>
          <a:xfrm>
            <a:off x="5501527" y="3367259"/>
            <a:ext cx="63728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CurrentUser.Claims.First(x =&gt; x.Type == Consts.CLAIM_USERPROFILEID).Value</a:t>
            </a:r>
          </a:p>
          <a:p>
            <a:endParaRPr lang="en-US" dirty="0"/>
          </a:p>
          <a:p>
            <a:r>
              <a:rPr lang="en-US" dirty="0"/>
              <a:t>CurrentUser.IsInRole( Consts.ROLE_CONFERENCEORGANIZER)</a:t>
            </a:r>
          </a:p>
          <a:p>
            <a:endParaRPr lang="en-US" dirty="0"/>
          </a:p>
          <a:p>
            <a:r>
              <a:rPr lang="en-US" dirty="0"/>
              <a:t>if (_session.CurrentUserProfileId == userProfileId</a:t>
            </a:r>
          </a:p>
          <a:p>
            <a:r>
              <a:rPr lang="en-US" dirty="0"/>
              <a:t>|| _session.CurrentUserIsConferenceOrganizer)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391B2-259A-4B5F-A2E2-0E68D4526299}"/>
              </a:ext>
            </a:extLst>
          </p:cNvPr>
          <p:cNvSpPr/>
          <p:nvPr/>
        </p:nvSpPr>
        <p:spPr>
          <a:xfrm>
            <a:off x="-1" y="3949468"/>
            <a:ext cx="5183875" cy="1077218"/>
          </a:xfrm>
          <a:prstGeom prst="rect">
            <a:avLst/>
          </a:prstGeom>
          <a:solidFill>
            <a:srgbClr val="3499DC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Authorize attribute</a:t>
            </a:r>
            <a:endParaRPr lang="en-US" sz="3200" dirty="0"/>
          </a:p>
          <a:p>
            <a:pPr algn="ctr"/>
            <a:r>
              <a:rPr lang="en-US" sz="3200" dirty="0"/>
              <a:t>Change User Profile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0AC542-E0DA-4F3F-90AA-FC3CE6ED86E0}"/>
              </a:ext>
            </a:extLst>
          </p:cNvPr>
          <p:cNvSpPr txBox="1">
            <a:spLocks/>
          </p:cNvSpPr>
          <p:nvPr/>
        </p:nvSpPr>
        <p:spPr>
          <a:xfrm>
            <a:off x="-2" y="5528514"/>
            <a:ext cx="5183875" cy="95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</a:rPr>
              <a:t>CodeGenHero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D1677-5394-47C4-9B9F-D675968682D8}"/>
              </a:ext>
            </a:extLst>
          </p:cNvPr>
          <p:cNvSpPr/>
          <p:nvPr/>
        </p:nvSpPr>
        <p:spPr>
          <a:xfrm>
            <a:off x="5183868" y="6041332"/>
            <a:ext cx="7008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Volunteer – Give me a new table name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A75D4B-15B4-408E-AE88-966853621C33}"/>
              </a:ext>
            </a:extLst>
          </p:cNvPr>
          <p:cNvSpPr/>
          <p:nvPr/>
        </p:nvSpPr>
        <p:spPr>
          <a:xfrm>
            <a:off x="5183871" y="2890391"/>
            <a:ext cx="6988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ISession injected </a:t>
            </a:r>
            <a:r>
              <a:rPr lang="en-US" sz="2400" dirty="0">
                <a:solidFill>
                  <a:schemeClr val="bg1"/>
                </a:solidFill>
                <a:sym typeface="Symbol" panose="05050102010706020507" pitchFamily="18" charset="2"/>
              </a:rPr>
              <a:t> </a:t>
            </a:r>
            <a:r>
              <a:rPr lang="en-US" sz="2400" dirty="0">
                <a:solidFill>
                  <a:schemeClr val="bg1"/>
                </a:solidFill>
              </a:rPr>
              <a:t>UserProfileImagesController</a:t>
            </a:r>
          </a:p>
        </p:txBody>
      </p:sp>
    </p:spTree>
    <p:extLst>
      <p:ext uri="{BB962C8B-B14F-4D97-AF65-F5344CB8AC3E}">
        <p14:creationId xmlns:p14="http://schemas.microsoft.com/office/powerpoint/2010/main" val="1575875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B26623-E122-A544-B08D-13B61600C4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77FE2-77E6-6A4B-A051-82BC7E3DF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0" y="356446"/>
            <a:ext cx="3174068" cy="24390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8CB011D-55F9-D846-885D-C6F8FFCD7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578" y="1572278"/>
            <a:ext cx="4662179" cy="9547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5398CAC7-0643-48FD-9D90-95956B7EAF1B}"/>
              </a:ext>
            </a:extLst>
          </p:cNvPr>
          <p:cNvSpPr txBox="1">
            <a:spLocks/>
          </p:cNvSpPr>
          <p:nvPr/>
        </p:nvSpPr>
        <p:spPr>
          <a:xfrm>
            <a:off x="1215284" y="3719190"/>
            <a:ext cx="6018250" cy="1940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US" sz="6000" b="1" dirty="0">
                <a:solidFill>
                  <a:srgbClr val="FFFFFF"/>
                </a:solidFill>
              </a:rPr>
              <a:t>Paul Schroeder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6100" b="1" dirty="0">
                <a:solidFill>
                  <a:srgbClr val="FFFFFF"/>
                </a:solidFill>
              </a:rPr>
              <a:t>@PaulBSchroeder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6100" b="1" dirty="0">
                <a:solidFill>
                  <a:srgbClr val="FFFFFF"/>
                </a:solidFill>
              </a:rPr>
              <a:t>Paul@MSCTek.com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07D581-6C9A-4E82-B134-C88D5E367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79" y="4310764"/>
            <a:ext cx="479206" cy="4792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E77671-3613-4C86-8DAB-3443B2DAFF9B}"/>
              </a:ext>
            </a:extLst>
          </p:cNvPr>
          <p:cNvSpPr txBox="1">
            <a:spLocks/>
          </p:cNvSpPr>
          <p:nvPr/>
        </p:nvSpPr>
        <p:spPr>
          <a:xfrm>
            <a:off x="3798602" y="3503179"/>
            <a:ext cx="6728335" cy="1308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email icon">
            <a:extLst>
              <a:ext uri="{FF2B5EF4-FFF2-40B4-BE49-F238E27FC236}">
                <a16:creationId xmlns:a16="http://schemas.microsoft.com/office/drawing/2014/main" id="{4DCC8304-7A32-475A-A99C-E25425B4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89" y="4931595"/>
            <a:ext cx="479206" cy="47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DFB1FA-40B1-4172-9CDC-011666D98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182" y="655042"/>
            <a:ext cx="3726308" cy="256986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35D9BE3-9222-472A-B54D-DF7FB11FF678}"/>
              </a:ext>
            </a:extLst>
          </p:cNvPr>
          <p:cNvSpPr txBox="1">
            <a:spLocks/>
          </p:cNvSpPr>
          <p:nvPr/>
        </p:nvSpPr>
        <p:spPr>
          <a:xfrm>
            <a:off x="3766845" y="399460"/>
            <a:ext cx="4662179" cy="95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 &amp; A</a:t>
            </a:r>
          </a:p>
        </p:txBody>
      </p:sp>
      <p:pic>
        <p:nvPicPr>
          <p:cNvPr id="2" name="Picture 2" descr="https://codegenhero.com/Images/CGH_Breaking_header.png">
            <a:extLst>
              <a:ext uri="{FF2B5EF4-FFF2-40B4-BE49-F238E27FC236}">
                <a16:creationId xmlns:a16="http://schemas.microsoft.com/office/drawing/2014/main" id="{543433A5-83DF-4A3E-8F54-5CFE79F4B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08" y="3658561"/>
            <a:ext cx="4585555" cy="187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C20218F-888F-46EC-8CE9-4CBAFB365D07}"/>
              </a:ext>
            </a:extLst>
          </p:cNvPr>
          <p:cNvSpPr txBox="1">
            <a:spLocks/>
          </p:cNvSpPr>
          <p:nvPr/>
        </p:nvSpPr>
        <p:spPr>
          <a:xfrm>
            <a:off x="6658708" y="5529263"/>
            <a:ext cx="4585556" cy="792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Stickers &amp;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Personal Demos are Available</a:t>
            </a:r>
          </a:p>
        </p:txBody>
      </p:sp>
    </p:spTree>
    <p:extLst>
      <p:ext uri="{BB962C8B-B14F-4D97-AF65-F5344CB8AC3E}">
        <p14:creationId xmlns:p14="http://schemas.microsoft.com/office/powerpoint/2010/main" val="392928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CF166-322D-1C4D-B55E-10517726FBC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A2A554-AD7C-F547-B835-A024B596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70" y="0"/>
            <a:ext cx="409575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3837B25-97BB-E146-86DF-DD61B6A3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43" y="1993355"/>
            <a:ext cx="4380477" cy="886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sz="5400" b="1" kern="120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E83F99F-D936-E147-80D0-25261605C7AF}"/>
              </a:ext>
            </a:extLst>
          </p:cNvPr>
          <p:cNvSpPr txBox="1">
            <a:spLocks/>
          </p:cNvSpPr>
          <p:nvPr/>
        </p:nvSpPr>
        <p:spPr>
          <a:xfrm>
            <a:off x="557743" y="2897245"/>
            <a:ext cx="4475765" cy="88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Download our Xamarin based mobile app: </a:t>
            </a:r>
            <a:r>
              <a:rPr lang="en-US" sz="2000" dirty="0">
                <a:solidFill>
                  <a:srgbClr val="3499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XamDevSummit.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081CF1-ADCC-0F42-AE97-2BFC0713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479" y="4139869"/>
            <a:ext cx="1292494" cy="382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7B2FF8-4F9F-3D44-B400-D266C0F5A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64" y="4141272"/>
            <a:ext cx="1292492" cy="3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0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73779" y="0"/>
            <a:ext cx="9433030" cy="6804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045" y="1746607"/>
            <a:ext cx="6630955" cy="945222"/>
          </a:xfrm>
        </p:spPr>
        <p:txBody>
          <a:bodyPr/>
          <a:lstStyle/>
          <a:p>
            <a:pPr algn="l"/>
            <a:r>
              <a:rPr lang="en-US" sz="4000" dirty="0"/>
              <a:t>Rapid Enterprise Architecture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3698" y="2800543"/>
            <a:ext cx="4298301" cy="1090322"/>
          </a:xfrm>
        </p:spPr>
        <p:txBody>
          <a:bodyPr/>
          <a:lstStyle/>
          <a:p>
            <a:pPr algn="l"/>
            <a:r>
              <a:rPr lang="en-US" sz="2400" dirty="0"/>
              <a:t>Paul Schroeder</a:t>
            </a:r>
          </a:p>
          <a:p>
            <a:pPr algn="l"/>
            <a:r>
              <a:rPr lang="en-US" sz="2400" dirty="0"/>
              <a:t>	@PaulBSchroeder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0C7EB-E9DC-47AD-9CEF-63F42AE29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854" y="4043936"/>
            <a:ext cx="2335100" cy="1610414"/>
          </a:xfrm>
          <a:prstGeom prst="rect">
            <a:avLst/>
          </a:prstGeom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93FC5CC6-639F-4CAB-81CC-05889568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623" y="3345704"/>
            <a:ext cx="479325" cy="47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pngkit.com/png/full/307-3074901_ready-player-one-image-ready-player-one-logo.png">
            <a:extLst>
              <a:ext uri="{FF2B5EF4-FFF2-40B4-BE49-F238E27FC236}">
                <a16:creationId xmlns:a16="http://schemas.microsoft.com/office/drawing/2014/main" id="{9EAD4CE4-5307-4035-8A76-8BB19ED8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4371976"/>
            <a:ext cx="3484493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DC90D-D51C-4D36-A2F5-3B2F1DFE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156" y="-11375"/>
            <a:ext cx="7803610" cy="686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93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9B0CC-22C6-483A-A760-B363E62A6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092" y="523420"/>
            <a:ext cx="1902144" cy="142660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BC7C5C8-87F6-4FF9-B297-193A4860C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65" y="365125"/>
            <a:ext cx="10804435" cy="1325563"/>
          </a:xfrm>
        </p:spPr>
        <p:txBody>
          <a:bodyPr/>
          <a:lstStyle/>
          <a:p>
            <a:r>
              <a:rPr lang="en-US" dirty="0"/>
              <a:t>ConferenceMate Open Source App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D6B615-A88F-4493-B685-08983F4BB9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49365" y="1825625"/>
            <a:ext cx="5150652" cy="493440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CD87A90-1AB8-418D-9E97-D43AE67353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109506" y="1482191"/>
            <a:ext cx="2719586" cy="435133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FC3C48-52C9-4740-8404-5630F988A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702" y="1482191"/>
            <a:ext cx="2321053" cy="4825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690290-7B14-4E17-A81C-A02EE104C4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7024"/>
          <a:stretch/>
        </p:blipFill>
        <p:spPr>
          <a:xfrm>
            <a:off x="6119211" y="4272356"/>
            <a:ext cx="5609677" cy="206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32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935989-BB13-4899-8124-73897D34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031860" cy="1016758"/>
          </a:xfrm>
        </p:spPr>
        <p:txBody>
          <a:bodyPr/>
          <a:lstStyle/>
          <a:p>
            <a:pPr algn="ctr"/>
            <a:r>
              <a:rPr lang="en-US" dirty="0"/>
              <a:t>Project Management Triangle</a:t>
            </a:r>
            <a:br>
              <a:rPr lang="en-US" dirty="0"/>
            </a:br>
            <a:r>
              <a:rPr lang="en-US" dirty="0"/>
              <a:t>(aka Iron Triangle)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3A0914B-D388-4195-A4D3-2E9FE4703A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3138" r="-3138"/>
          <a:stretch/>
        </p:blipFill>
        <p:spPr>
          <a:xfrm>
            <a:off x="5183187" y="457201"/>
            <a:ext cx="6843703" cy="540385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4B35B1-6AF0-46D0-988F-1528FDD80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720311"/>
            <a:ext cx="5189054" cy="3688597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You can deliver at the right cost (budget) and on time (schedule), but may have to sacrifice scope.</a:t>
            </a:r>
          </a:p>
          <a:p>
            <a:endParaRPr lang="en-US" sz="2000" dirty="0"/>
          </a:p>
          <a:p>
            <a:r>
              <a:rPr lang="en-US" sz="2000" dirty="0"/>
              <a:t>You can have all the scope you want by the deadline you set, but the cost may be higher. (i.e. staff augmentation / OT)</a:t>
            </a:r>
          </a:p>
          <a:p>
            <a:endParaRPr lang="en-US" sz="2000" dirty="0"/>
          </a:p>
          <a:p>
            <a:r>
              <a:rPr lang="en-US" sz="2000" b="1" u="sng" dirty="0"/>
              <a:t>Trade between constraints</a:t>
            </a:r>
          </a:p>
          <a:p>
            <a:r>
              <a:rPr lang="en-US" sz="2000" dirty="0"/>
              <a:t>Good, Fast, Cheap: </a:t>
            </a:r>
          </a:p>
          <a:p>
            <a:r>
              <a:rPr lang="en-US" sz="2000" dirty="0"/>
              <a:t>“Pick any two, you can’t have all three”</a:t>
            </a:r>
          </a:p>
          <a:p>
            <a:endParaRPr lang="en-US" sz="2000" dirty="0"/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58E8A6FA-E9F5-4F0B-9A9F-3B67049E968B}"/>
              </a:ext>
            </a:extLst>
          </p:cNvPr>
          <p:cNvSpPr/>
          <p:nvPr/>
        </p:nvSpPr>
        <p:spPr>
          <a:xfrm>
            <a:off x="7315201" y="4579749"/>
            <a:ext cx="3309094" cy="699044"/>
          </a:xfrm>
          <a:prstGeom prst="wedgeEllipseCallout">
            <a:avLst>
              <a:gd name="adj1" fmla="val -27620"/>
              <a:gd name="adj2" fmla="val -1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fixed, but often suffers.</a:t>
            </a:r>
          </a:p>
        </p:txBody>
      </p:sp>
    </p:spTree>
    <p:extLst>
      <p:ext uri="{BB962C8B-B14F-4D97-AF65-F5344CB8AC3E}">
        <p14:creationId xmlns:p14="http://schemas.microsoft.com/office/powerpoint/2010/main" val="332805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1CB20E-8041-4630-B454-C46BC96F5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3136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1BEEA-FF63-4B63-B6F7-AC8ACDE3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78699"/>
            <a:ext cx="6986833" cy="5161465"/>
          </a:xfrm>
        </p:spPr>
        <p:txBody>
          <a:bodyPr anchor="t">
            <a:normAutofit/>
          </a:bodyPr>
          <a:lstStyle/>
          <a:p>
            <a:pPr lvl="0">
              <a:spcBef>
                <a:spcPts val="2000"/>
              </a:spcBef>
            </a:pPr>
            <a:r>
              <a:rPr lang="en-US" dirty="0"/>
              <a:t>Not Aligned: </a:t>
            </a:r>
          </a:p>
          <a:p>
            <a:pPr marL="457200" lvl="1" indent="0">
              <a:spcBef>
                <a:spcPts val="200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Budget, Scope, Time, Quality</a:t>
            </a:r>
          </a:p>
          <a:p>
            <a:pPr lvl="0">
              <a:spcBef>
                <a:spcPts val="2000"/>
              </a:spcBef>
            </a:pPr>
            <a:r>
              <a:rPr lang="en-US" dirty="0"/>
              <a:t>Demo now, build it out later</a:t>
            </a:r>
          </a:p>
          <a:p>
            <a:pPr lvl="0">
              <a:spcBef>
                <a:spcPts val="2000"/>
              </a:spcBef>
            </a:pPr>
            <a:r>
              <a:rPr lang="en-US" dirty="0"/>
              <a:t>Software Requirements:</a:t>
            </a:r>
          </a:p>
          <a:p>
            <a:pPr marL="457200" lvl="1" indent="0">
              <a:spcBef>
                <a:spcPts val="200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Changes, Misses, Ambiguity</a:t>
            </a:r>
          </a:p>
          <a:p>
            <a:pPr lvl="0">
              <a:spcBef>
                <a:spcPts val="2000"/>
              </a:spcBef>
            </a:pPr>
            <a:r>
              <a:rPr lang="en-US" dirty="0"/>
              <a:t>Development Team Turnover</a:t>
            </a:r>
          </a:p>
          <a:p>
            <a:pPr lvl="0">
              <a:spcBef>
                <a:spcPts val="2000"/>
              </a:spcBef>
            </a:pPr>
            <a:r>
              <a:rPr lang="en-US" dirty="0"/>
              <a:t>App Differs from Market Needs</a:t>
            </a:r>
          </a:p>
          <a:p>
            <a:pPr>
              <a:spcBef>
                <a:spcPts val="2000"/>
              </a:spcBef>
            </a:pPr>
            <a:r>
              <a:rPr lang="en-US" dirty="0"/>
              <a:t>Systems Integration Challenges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A08F6D-8500-495D-8AE0-10871271F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584" y="623916"/>
            <a:ext cx="2977735" cy="38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98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A3D9D-4705-4099-9A22-4AD0ACE4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849319" cy="921234"/>
          </a:xfrm>
        </p:spPr>
        <p:txBody>
          <a:bodyPr>
            <a:normAutofit fontScale="90000"/>
          </a:bodyPr>
          <a:lstStyle/>
          <a:p>
            <a:r>
              <a:rPr lang="en-US" dirty="0"/>
              <a:t>Beware of Demoware!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808F80-BD3E-4A45-99BF-AE24B892C8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15612" y="825743"/>
            <a:ext cx="8058298" cy="46270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9F6501-7357-4B25-A488-3B90C12026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94969" y="817272"/>
            <a:ext cx="4658165" cy="465816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BA2D02-57A9-4A4D-809C-FEC5336AB6FE}"/>
              </a:ext>
            </a:extLst>
          </p:cNvPr>
          <p:cNvSpPr/>
          <p:nvPr/>
        </p:nvSpPr>
        <p:spPr>
          <a:xfrm>
            <a:off x="3247053" y="5452765"/>
            <a:ext cx="85625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“There’s never enough time to do it right, but there’s always enough time to do it over.” – Jack Bergman</a:t>
            </a:r>
          </a:p>
        </p:txBody>
      </p:sp>
    </p:spTree>
    <p:extLst>
      <p:ext uri="{BB962C8B-B14F-4D97-AF65-F5344CB8AC3E}">
        <p14:creationId xmlns:p14="http://schemas.microsoft.com/office/powerpoint/2010/main" val="120646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585C4B715E2C47AED2081B5F7EE613" ma:contentTypeVersion="10" ma:contentTypeDescription="Create a new document." ma:contentTypeScope="" ma:versionID="572a0118a004f08866b0d712af610bb1">
  <xsd:schema xmlns:xsd="http://www.w3.org/2001/XMLSchema" xmlns:xs="http://www.w3.org/2001/XMLSchema" xmlns:p="http://schemas.microsoft.com/office/2006/metadata/properties" xmlns:ns2="ddba918d-52ad-4bdb-8347-1cf05978d176" xmlns:ns3="d5f7d96f-8fe5-4b90-93fe-c39af03ad149" targetNamespace="http://schemas.microsoft.com/office/2006/metadata/properties" ma:root="true" ma:fieldsID="2c69de105b22a7f2ca7aa6b4e45d6efa" ns2:_="" ns3:_="">
    <xsd:import namespace="ddba918d-52ad-4bdb-8347-1cf05978d176"/>
    <xsd:import namespace="d5f7d96f-8fe5-4b90-93fe-c39af03ad1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a918d-52ad-4bdb-8347-1cf05978d1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7d96f-8fe5-4b90-93fe-c39af03ad14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21A0FC-2176-4BA9-8C67-749183D2DE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ba918d-52ad-4bdb-8347-1cf05978d176"/>
    <ds:schemaRef ds:uri="d5f7d96f-8fe5-4b90-93fe-c39af03ad1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37FF74-5905-443B-AC4D-40A9420F2E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3904D7-E482-4122-BC60-02D520BB5A36}">
  <ds:schemaRefs>
    <ds:schemaRef ds:uri="http://purl.org/dc/dcmitype/"/>
    <ds:schemaRef ds:uri="ddba918d-52ad-4bdb-8347-1cf05978d176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d5f7d96f-8fe5-4b90-93fe-c39af03ad1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956</Words>
  <Application>Microsoft Office PowerPoint</Application>
  <PresentationFormat>Widescreen</PresentationFormat>
  <Paragraphs>242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Consolas</vt:lpstr>
      <vt:lpstr>Corbel</vt:lpstr>
      <vt:lpstr>Open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AGENDA</vt:lpstr>
      <vt:lpstr>Rapid Enterprise Architecture </vt:lpstr>
      <vt:lpstr>PowerPoint Presentation</vt:lpstr>
      <vt:lpstr>ConferenceMate Open Source App</vt:lpstr>
      <vt:lpstr>Project Management Triangle (aka Iron Triangle)</vt:lpstr>
      <vt:lpstr>Problems</vt:lpstr>
      <vt:lpstr>Beware of Demoware! </vt:lpstr>
      <vt:lpstr>Root Cause of Problems</vt:lpstr>
      <vt:lpstr>The Repeatable Solution</vt:lpstr>
      <vt:lpstr>High-level Architecture</vt:lpstr>
      <vt:lpstr>Single Responsibility Principle</vt:lpstr>
      <vt:lpstr>Models, Mappers, and DTO’s – Oh My!</vt:lpstr>
      <vt:lpstr>Code Generation Basics</vt:lpstr>
      <vt:lpstr>Sample Data</vt:lpstr>
      <vt:lpstr>Client Code to Access Web API  (Interface)</vt:lpstr>
      <vt:lpstr>Client Code to Access Web API (Implementation)</vt:lpstr>
      <vt:lpstr>Save / GetUserProfileThumbnailAsync ( )</vt:lpstr>
      <vt:lpstr>The Repeatable Solution</vt:lpstr>
      <vt:lpstr>Open Source Components</vt:lpstr>
      <vt:lpstr>Azure BLOB Storage</vt:lpstr>
      <vt:lpstr>Configuration Secrets</vt:lpstr>
      <vt:lpstr>JWT Security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Schroeder</dc:creator>
  <cp:lastModifiedBy>Paul Schroeder</cp:lastModifiedBy>
  <cp:revision>2</cp:revision>
  <dcterms:created xsi:type="dcterms:W3CDTF">2019-07-08T20:33:40Z</dcterms:created>
  <dcterms:modified xsi:type="dcterms:W3CDTF">2019-07-10T01:33:31Z</dcterms:modified>
</cp:coreProperties>
</file>